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57" r:id="rId4"/>
    <p:sldId id="261" r:id="rId5"/>
    <p:sldId id="267" r:id="rId6"/>
    <p:sldId id="258" r:id="rId7"/>
    <p:sldId id="259" r:id="rId8"/>
    <p:sldId id="260" r:id="rId9"/>
    <p:sldId id="265" r:id="rId10"/>
    <p:sldId id="263" r:id="rId11"/>
    <p:sldId id="262" r:id="rId12"/>
    <p:sldId id="268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70"/>
    <p:restoredTop sz="95680"/>
  </p:normalViewPr>
  <p:slideViewPr>
    <p:cSldViewPr snapToGrid="0" snapToObjects="1">
      <p:cViewPr varScale="1">
        <p:scale>
          <a:sx n="84" d="100"/>
          <a:sy n="84" d="100"/>
        </p:scale>
        <p:origin x="200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6967ED-CB43-43C4-965F-B778000AA7E6}" type="doc">
      <dgm:prSet loTypeId="urn:microsoft.com/office/officeart/2005/8/layout/default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DBD46E8-2FA9-4DC6-8956-747C9961A065}">
      <dgm:prSet/>
      <dgm:spPr/>
      <dgm:t>
        <a:bodyPr/>
        <a:lstStyle/>
        <a:p>
          <a:r>
            <a:rPr lang="en-US" baseline="0" dirty="0"/>
            <a:t>Hospital Setting</a:t>
          </a:r>
          <a:endParaRPr lang="en-US" dirty="0"/>
        </a:p>
      </dgm:t>
    </dgm:pt>
    <dgm:pt modelId="{774FA85E-16F0-4BBF-A1D9-A7DC0450101E}" type="parTrans" cxnId="{C4FBC6F6-4DF9-4367-B188-0445B5ECAE95}">
      <dgm:prSet/>
      <dgm:spPr/>
      <dgm:t>
        <a:bodyPr/>
        <a:lstStyle/>
        <a:p>
          <a:endParaRPr lang="en-US"/>
        </a:p>
      </dgm:t>
    </dgm:pt>
    <dgm:pt modelId="{56A44E1B-6179-4E9C-9F16-4B9B7E78ED32}" type="sibTrans" cxnId="{C4FBC6F6-4DF9-4367-B188-0445B5ECAE95}">
      <dgm:prSet/>
      <dgm:spPr/>
      <dgm:t>
        <a:bodyPr/>
        <a:lstStyle/>
        <a:p>
          <a:endParaRPr lang="en-US"/>
        </a:p>
      </dgm:t>
    </dgm:pt>
    <dgm:pt modelId="{6BDE6E78-42A2-49D8-B014-6B8D8F8381C8}">
      <dgm:prSet/>
      <dgm:spPr/>
      <dgm:t>
        <a:bodyPr/>
        <a:lstStyle/>
        <a:p>
          <a:r>
            <a:rPr lang="en-US" baseline="0" dirty="0"/>
            <a:t>School Nurse </a:t>
          </a:r>
          <a:endParaRPr lang="en-US" dirty="0"/>
        </a:p>
      </dgm:t>
    </dgm:pt>
    <dgm:pt modelId="{585B8E80-9ACF-43BF-9D03-4716CF4EA05E}" type="parTrans" cxnId="{520999D9-5605-42F8-8422-3881B7980091}">
      <dgm:prSet/>
      <dgm:spPr/>
      <dgm:t>
        <a:bodyPr/>
        <a:lstStyle/>
        <a:p>
          <a:endParaRPr lang="en-US"/>
        </a:p>
      </dgm:t>
    </dgm:pt>
    <dgm:pt modelId="{4FB4C071-9FE6-4FC0-8431-F2A8F756C266}" type="sibTrans" cxnId="{520999D9-5605-42F8-8422-3881B7980091}">
      <dgm:prSet/>
      <dgm:spPr/>
      <dgm:t>
        <a:bodyPr/>
        <a:lstStyle/>
        <a:p>
          <a:endParaRPr lang="en-US"/>
        </a:p>
      </dgm:t>
    </dgm:pt>
    <dgm:pt modelId="{3C947EBC-7BFE-47D6-8165-5342C797A5E8}">
      <dgm:prSet/>
      <dgm:spPr/>
      <dgm:t>
        <a:bodyPr/>
        <a:lstStyle/>
        <a:p>
          <a:r>
            <a:rPr lang="en-US" baseline="0" dirty="0"/>
            <a:t>Doctors' office </a:t>
          </a:r>
          <a:endParaRPr lang="en-US" dirty="0"/>
        </a:p>
      </dgm:t>
    </dgm:pt>
    <dgm:pt modelId="{8EBD7723-8260-4ABC-8FE5-395B940088D5}" type="parTrans" cxnId="{98EA29D8-766D-4F48-9A82-0F97FA31F802}">
      <dgm:prSet/>
      <dgm:spPr/>
      <dgm:t>
        <a:bodyPr/>
        <a:lstStyle/>
        <a:p>
          <a:endParaRPr lang="en-US"/>
        </a:p>
      </dgm:t>
    </dgm:pt>
    <dgm:pt modelId="{1890387A-0B2C-4DD9-8247-B8E7D31328AC}" type="sibTrans" cxnId="{98EA29D8-766D-4F48-9A82-0F97FA31F802}">
      <dgm:prSet/>
      <dgm:spPr/>
      <dgm:t>
        <a:bodyPr/>
        <a:lstStyle/>
        <a:p>
          <a:endParaRPr lang="en-US"/>
        </a:p>
      </dgm:t>
    </dgm:pt>
    <dgm:pt modelId="{FBC0DB0E-F09B-4F9E-869C-F55C56DBD137}">
      <dgm:prSet/>
      <dgm:spPr/>
      <dgm:t>
        <a:bodyPr/>
        <a:lstStyle/>
        <a:p>
          <a:r>
            <a:rPr lang="en-US" baseline="0" dirty="0"/>
            <a:t>Organ Donation</a:t>
          </a:r>
          <a:endParaRPr lang="en-US" dirty="0"/>
        </a:p>
      </dgm:t>
    </dgm:pt>
    <dgm:pt modelId="{AB75EB4C-AC25-439E-B01D-3D420725D117}" type="parTrans" cxnId="{B8EA854E-76C1-42BD-9FC9-53D079A46CDF}">
      <dgm:prSet/>
      <dgm:spPr/>
      <dgm:t>
        <a:bodyPr/>
        <a:lstStyle/>
        <a:p>
          <a:endParaRPr lang="en-US"/>
        </a:p>
      </dgm:t>
    </dgm:pt>
    <dgm:pt modelId="{655F61C1-6FD1-446B-8810-AEB93C72FC73}" type="sibTrans" cxnId="{B8EA854E-76C1-42BD-9FC9-53D079A46CDF}">
      <dgm:prSet/>
      <dgm:spPr/>
      <dgm:t>
        <a:bodyPr/>
        <a:lstStyle/>
        <a:p>
          <a:endParaRPr lang="en-US"/>
        </a:p>
      </dgm:t>
    </dgm:pt>
    <dgm:pt modelId="{3D90A645-259D-4EE9-A01F-25A1A5CF6600}">
      <dgm:prSet/>
      <dgm:spPr/>
      <dgm:t>
        <a:bodyPr/>
        <a:lstStyle/>
        <a:p>
          <a:r>
            <a:rPr lang="en-US" baseline="0" dirty="0"/>
            <a:t>Life Flight- transport patient by aircraft</a:t>
          </a:r>
          <a:endParaRPr lang="en-US" dirty="0"/>
        </a:p>
      </dgm:t>
    </dgm:pt>
    <dgm:pt modelId="{6D1EEC74-F969-4996-9F7F-CFE8357BD6C9}" type="parTrans" cxnId="{DDD311F7-FE49-4F06-B251-E7DA8E2921EA}">
      <dgm:prSet/>
      <dgm:spPr/>
      <dgm:t>
        <a:bodyPr/>
        <a:lstStyle/>
        <a:p>
          <a:endParaRPr lang="en-US"/>
        </a:p>
      </dgm:t>
    </dgm:pt>
    <dgm:pt modelId="{702CD83B-8AC5-404A-80AB-ACDE5E4625B2}" type="sibTrans" cxnId="{DDD311F7-FE49-4F06-B251-E7DA8E2921EA}">
      <dgm:prSet/>
      <dgm:spPr/>
      <dgm:t>
        <a:bodyPr/>
        <a:lstStyle/>
        <a:p>
          <a:endParaRPr lang="en-US"/>
        </a:p>
      </dgm:t>
    </dgm:pt>
    <dgm:pt modelId="{989EC16F-27E7-4AEF-A71F-4079D4B99FA9}">
      <dgm:prSet/>
      <dgm:spPr/>
      <dgm:t>
        <a:bodyPr/>
        <a:lstStyle/>
        <a:p>
          <a:r>
            <a:rPr lang="en-US" baseline="0"/>
            <a:t>Events- marathons, concerts, sports teams</a:t>
          </a:r>
          <a:endParaRPr lang="en-US"/>
        </a:p>
      </dgm:t>
    </dgm:pt>
    <dgm:pt modelId="{0F318C55-DB4E-4173-8D28-263DED522176}" type="parTrans" cxnId="{13B2FC20-82A2-43E9-AF13-F1B5FD4AEDB5}">
      <dgm:prSet/>
      <dgm:spPr/>
      <dgm:t>
        <a:bodyPr/>
        <a:lstStyle/>
        <a:p>
          <a:endParaRPr lang="en-US"/>
        </a:p>
      </dgm:t>
    </dgm:pt>
    <dgm:pt modelId="{06EB87A9-75C3-403B-BA0A-836770CCE1C5}" type="sibTrans" cxnId="{13B2FC20-82A2-43E9-AF13-F1B5FD4AEDB5}">
      <dgm:prSet/>
      <dgm:spPr/>
      <dgm:t>
        <a:bodyPr/>
        <a:lstStyle/>
        <a:p>
          <a:endParaRPr lang="en-US"/>
        </a:p>
      </dgm:t>
    </dgm:pt>
    <dgm:pt modelId="{48401521-BB58-469A-9E93-DB5C6CAF70FD}">
      <dgm:prSet/>
      <dgm:spPr/>
      <dgm:t>
        <a:bodyPr/>
        <a:lstStyle/>
        <a:p>
          <a:r>
            <a:rPr lang="en-US" baseline="0" dirty="0"/>
            <a:t>Corporate- Google, Facebook</a:t>
          </a:r>
          <a:endParaRPr lang="en-US" dirty="0"/>
        </a:p>
      </dgm:t>
    </dgm:pt>
    <dgm:pt modelId="{710009AE-A5C3-4377-9317-14F6DDACD0B0}" type="parTrans" cxnId="{FE95B8B5-6A3C-4823-A966-2B636D70729F}">
      <dgm:prSet/>
      <dgm:spPr/>
      <dgm:t>
        <a:bodyPr/>
        <a:lstStyle/>
        <a:p>
          <a:endParaRPr lang="en-US"/>
        </a:p>
      </dgm:t>
    </dgm:pt>
    <dgm:pt modelId="{2A6C4631-5C9F-4A8E-BAD8-D2EB6FA9440F}" type="sibTrans" cxnId="{FE95B8B5-6A3C-4823-A966-2B636D70729F}">
      <dgm:prSet/>
      <dgm:spPr/>
      <dgm:t>
        <a:bodyPr/>
        <a:lstStyle/>
        <a:p>
          <a:endParaRPr lang="en-US"/>
        </a:p>
      </dgm:t>
    </dgm:pt>
    <dgm:pt modelId="{ADFF22B9-7ED9-4650-8A48-FC4CCB1A6107}">
      <dgm:prSet/>
      <dgm:spPr/>
      <dgm:t>
        <a:bodyPr/>
        <a:lstStyle/>
        <a:p>
          <a:r>
            <a:rPr lang="en-US" baseline="0" dirty="0"/>
            <a:t>Travel- go where the needs are </a:t>
          </a:r>
          <a:endParaRPr lang="en-US" dirty="0"/>
        </a:p>
      </dgm:t>
    </dgm:pt>
    <dgm:pt modelId="{E600A751-40EE-4E48-ADEC-8231546E58EC}" type="parTrans" cxnId="{5DD44DF7-85C0-49B6-97FC-53FA5E6DF059}">
      <dgm:prSet/>
      <dgm:spPr/>
      <dgm:t>
        <a:bodyPr/>
        <a:lstStyle/>
        <a:p>
          <a:endParaRPr lang="en-US"/>
        </a:p>
      </dgm:t>
    </dgm:pt>
    <dgm:pt modelId="{7379CD0D-6949-4180-9007-791148EAE48D}" type="sibTrans" cxnId="{5DD44DF7-85C0-49B6-97FC-53FA5E6DF059}">
      <dgm:prSet/>
      <dgm:spPr/>
      <dgm:t>
        <a:bodyPr/>
        <a:lstStyle/>
        <a:p>
          <a:endParaRPr lang="en-US"/>
        </a:p>
      </dgm:t>
    </dgm:pt>
    <dgm:pt modelId="{D2878F32-78A0-DA45-ACCF-A65B7DFE4EB1}">
      <dgm:prSet/>
      <dgm:spPr/>
      <dgm:t>
        <a:bodyPr/>
        <a:lstStyle/>
        <a:p>
          <a:r>
            <a:rPr lang="en-US" dirty="0"/>
            <a:t>Administrative</a:t>
          </a:r>
        </a:p>
      </dgm:t>
    </dgm:pt>
    <dgm:pt modelId="{E46AD35F-FE81-DF48-988C-C7972C284A5E}" type="parTrans" cxnId="{65A2E420-E830-B840-B068-5ED57AE6CA76}">
      <dgm:prSet/>
      <dgm:spPr/>
      <dgm:t>
        <a:bodyPr/>
        <a:lstStyle/>
        <a:p>
          <a:endParaRPr lang="en-US"/>
        </a:p>
      </dgm:t>
    </dgm:pt>
    <dgm:pt modelId="{2671072B-6546-FD4A-9C3A-5DE7234BF1B9}" type="sibTrans" cxnId="{65A2E420-E830-B840-B068-5ED57AE6CA76}">
      <dgm:prSet/>
      <dgm:spPr/>
      <dgm:t>
        <a:bodyPr/>
        <a:lstStyle/>
        <a:p>
          <a:endParaRPr lang="en-US"/>
        </a:p>
      </dgm:t>
    </dgm:pt>
    <dgm:pt modelId="{CEF83067-30A4-C84D-B893-4E07477C3049}" type="pres">
      <dgm:prSet presAssocID="{B46967ED-CB43-43C4-965F-B778000AA7E6}" presName="diagram" presStyleCnt="0">
        <dgm:presLayoutVars>
          <dgm:dir/>
          <dgm:resizeHandles val="exact"/>
        </dgm:presLayoutVars>
      </dgm:prSet>
      <dgm:spPr/>
    </dgm:pt>
    <dgm:pt modelId="{9CB98E64-79D1-8641-95AF-3942091ACC3F}" type="pres">
      <dgm:prSet presAssocID="{3DBD46E8-2FA9-4DC6-8956-747C9961A065}" presName="node" presStyleLbl="node1" presStyleIdx="0" presStyleCnt="9">
        <dgm:presLayoutVars>
          <dgm:bulletEnabled val="1"/>
        </dgm:presLayoutVars>
      </dgm:prSet>
      <dgm:spPr/>
    </dgm:pt>
    <dgm:pt modelId="{7DB1AA21-3418-2F47-99CC-56C00A7F59F4}" type="pres">
      <dgm:prSet presAssocID="{56A44E1B-6179-4E9C-9F16-4B9B7E78ED32}" presName="sibTrans" presStyleCnt="0"/>
      <dgm:spPr/>
    </dgm:pt>
    <dgm:pt modelId="{382D8960-B9DB-6A46-86CC-62076B5A935D}" type="pres">
      <dgm:prSet presAssocID="{6BDE6E78-42A2-49D8-B014-6B8D8F8381C8}" presName="node" presStyleLbl="node1" presStyleIdx="1" presStyleCnt="9">
        <dgm:presLayoutVars>
          <dgm:bulletEnabled val="1"/>
        </dgm:presLayoutVars>
      </dgm:prSet>
      <dgm:spPr/>
    </dgm:pt>
    <dgm:pt modelId="{F4A1DDF7-29B1-C341-B4A5-BC41A974C865}" type="pres">
      <dgm:prSet presAssocID="{4FB4C071-9FE6-4FC0-8431-F2A8F756C266}" presName="sibTrans" presStyleCnt="0"/>
      <dgm:spPr/>
    </dgm:pt>
    <dgm:pt modelId="{CF773EBA-F9E6-DE4B-903E-28B2F099CC59}" type="pres">
      <dgm:prSet presAssocID="{3C947EBC-7BFE-47D6-8165-5342C797A5E8}" presName="node" presStyleLbl="node1" presStyleIdx="2" presStyleCnt="9">
        <dgm:presLayoutVars>
          <dgm:bulletEnabled val="1"/>
        </dgm:presLayoutVars>
      </dgm:prSet>
      <dgm:spPr/>
    </dgm:pt>
    <dgm:pt modelId="{5E7F84A3-1879-9349-90F5-3BA3022EED57}" type="pres">
      <dgm:prSet presAssocID="{1890387A-0B2C-4DD9-8247-B8E7D31328AC}" presName="sibTrans" presStyleCnt="0"/>
      <dgm:spPr/>
    </dgm:pt>
    <dgm:pt modelId="{E846AF07-81BD-C84A-8453-B6D77CE4DA9D}" type="pres">
      <dgm:prSet presAssocID="{FBC0DB0E-F09B-4F9E-869C-F55C56DBD137}" presName="node" presStyleLbl="node1" presStyleIdx="3" presStyleCnt="9">
        <dgm:presLayoutVars>
          <dgm:bulletEnabled val="1"/>
        </dgm:presLayoutVars>
      </dgm:prSet>
      <dgm:spPr/>
    </dgm:pt>
    <dgm:pt modelId="{D340215E-3641-8F43-845D-3AFFA59A29BF}" type="pres">
      <dgm:prSet presAssocID="{655F61C1-6FD1-446B-8810-AEB93C72FC73}" presName="sibTrans" presStyleCnt="0"/>
      <dgm:spPr/>
    </dgm:pt>
    <dgm:pt modelId="{45770EA0-6EEC-CE44-842F-5CE9FE5BA3E0}" type="pres">
      <dgm:prSet presAssocID="{3D90A645-259D-4EE9-A01F-25A1A5CF6600}" presName="node" presStyleLbl="node1" presStyleIdx="4" presStyleCnt="9">
        <dgm:presLayoutVars>
          <dgm:bulletEnabled val="1"/>
        </dgm:presLayoutVars>
      </dgm:prSet>
      <dgm:spPr/>
    </dgm:pt>
    <dgm:pt modelId="{C16E83E9-3420-4641-B1A2-FEB3E1B91B96}" type="pres">
      <dgm:prSet presAssocID="{702CD83B-8AC5-404A-80AB-ACDE5E4625B2}" presName="sibTrans" presStyleCnt="0"/>
      <dgm:spPr/>
    </dgm:pt>
    <dgm:pt modelId="{D39CA61B-1201-9545-8D4F-F739B53EE77A}" type="pres">
      <dgm:prSet presAssocID="{989EC16F-27E7-4AEF-A71F-4079D4B99FA9}" presName="node" presStyleLbl="node1" presStyleIdx="5" presStyleCnt="9">
        <dgm:presLayoutVars>
          <dgm:bulletEnabled val="1"/>
        </dgm:presLayoutVars>
      </dgm:prSet>
      <dgm:spPr/>
    </dgm:pt>
    <dgm:pt modelId="{A4B4A21D-8171-1146-827D-89A9E51075EF}" type="pres">
      <dgm:prSet presAssocID="{06EB87A9-75C3-403B-BA0A-836770CCE1C5}" presName="sibTrans" presStyleCnt="0"/>
      <dgm:spPr/>
    </dgm:pt>
    <dgm:pt modelId="{DE37F68C-007B-AA4D-86CC-187B3C1160AF}" type="pres">
      <dgm:prSet presAssocID="{48401521-BB58-469A-9E93-DB5C6CAF70FD}" presName="node" presStyleLbl="node1" presStyleIdx="6" presStyleCnt="9">
        <dgm:presLayoutVars>
          <dgm:bulletEnabled val="1"/>
        </dgm:presLayoutVars>
      </dgm:prSet>
      <dgm:spPr/>
    </dgm:pt>
    <dgm:pt modelId="{C4CDA398-1CE5-9B44-B01D-7CDC0FDEFF2A}" type="pres">
      <dgm:prSet presAssocID="{2A6C4631-5C9F-4A8E-BAD8-D2EB6FA9440F}" presName="sibTrans" presStyleCnt="0"/>
      <dgm:spPr/>
    </dgm:pt>
    <dgm:pt modelId="{0D588E55-E547-2D4E-9900-688BC3EBD2B2}" type="pres">
      <dgm:prSet presAssocID="{ADFF22B9-7ED9-4650-8A48-FC4CCB1A6107}" presName="node" presStyleLbl="node1" presStyleIdx="7" presStyleCnt="9">
        <dgm:presLayoutVars>
          <dgm:bulletEnabled val="1"/>
        </dgm:presLayoutVars>
      </dgm:prSet>
      <dgm:spPr/>
    </dgm:pt>
    <dgm:pt modelId="{591F6383-34B3-B84B-A8CB-D6844EE9A12F}" type="pres">
      <dgm:prSet presAssocID="{7379CD0D-6949-4180-9007-791148EAE48D}" presName="sibTrans" presStyleCnt="0"/>
      <dgm:spPr/>
    </dgm:pt>
    <dgm:pt modelId="{D0B589C0-25AC-C144-BD21-F4A14E30B76C}" type="pres">
      <dgm:prSet presAssocID="{D2878F32-78A0-DA45-ACCF-A65B7DFE4EB1}" presName="node" presStyleLbl="node1" presStyleIdx="8" presStyleCnt="9">
        <dgm:presLayoutVars>
          <dgm:bulletEnabled val="1"/>
        </dgm:presLayoutVars>
      </dgm:prSet>
      <dgm:spPr/>
    </dgm:pt>
  </dgm:ptLst>
  <dgm:cxnLst>
    <dgm:cxn modelId="{65A2E420-E830-B840-B068-5ED57AE6CA76}" srcId="{B46967ED-CB43-43C4-965F-B778000AA7E6}" destId="{D2878F32-78A0-DA45-ACCF-A65B7DFE4EB1}" srcOrd="8" destOrd="0" parTransId="{E46AD35F-FE81-DF48-988C-C7972C284A5E}" sibTransId="{2671072B-6546-FD4A-9C3A-5DE7234BF1B9}"/>
    <dgm:cxn modelId="{13B2FC20-82A2-43E9-AF13-F1B5FD4AEDB5}" srcId="{B46967ED-CB43-43C4-965F-B778000AA7E6}" destId="{989EC16F-27E7-4AEF-A71F-4079D4B99FA9}" srcOrd="5" destOrd="0" parTransId="{0F318C55-DB4E-4173-8D28-263DED522176}" sibTransId="{06EB87A9-75C3-403B-BA0A-836770CCE1C5}"/>
    <dgm:cxn modelId="{50303D3E-CFA5-8A46-8E78-CC6BE4F46EBF}" type="presOf" srcId="{48401521-BB58-469A-9E93-DB5C6CAF70FD}" destId="{DE37F68C-007B-AA4D-86CC-187B3C1160AF}" srcOrd="0" destOrd="0" presId="urn:microsoft.com/office/officeart/2005/8/layout/default"/>
    <dgm:cxn modelId="{B8EA854E-76C1-42BD-9FC9-53D079A46CDF}" srcId="{B46967ED-CB43-43C4-965F-B778000AA7E6}" destId="{FBC0DB0E-F09B-4F9E-869C-F55C56DBD137}" srcOrd="3" destOrd="0" parTransId="{AB75EB4C-AC25-439E-B01D-3D420725D117}" sibTransId="{655F61C1-6FD1-446B-8810-AEB93C72FC73}"/>
    <dgm:cxn modelId="{924A195A-A1E1-B44A-BC1F-8302E5A1638A}" type="presOf" srcId="{B46967ED-CB43-43C4-965F-B778000AA7E6}" destId="{CEF83067-30A4-C84D-B893-4E07477C3049}" srcOrd="0" destOrd="0" presId="urn:microsoft.com/office/officeart/2005/8/layout/default"/>
    <dgm:cxn modelId="{83292A5D-E99E-B344-A416-E3E2A69FFADC}" type="presOf" srcId="{989EC16F-27E7-4AEF-A71F-4079D4B99FA9}" destId="{D39CA61B-1201-9545-8D4F-F739B53EE77A}" srcOrd="0" destOrd="0" presId="urn:microsoft.com/office/officeart/2005/8/layout/default"/>
    <dgm:cxn modelId="{3D02385D-379E-F147-B4D6-14196D31CA73}" type="presOf" srcId="{D2878F32-78A0-DA45-ACCF-A65B7DFE4EB1}" destId="{D0B589C0-25AC-C144-BD21-F4A14E30B76C}" srcOrd="0" destOrd="0" presId="urn:microsoft.com/office/officeart/2005/8/layout/default"/>
    <dgm:cxn modelId="{24B36582-B266-764E-B645-FA2F84606AB3}" type="presOf" srcId="{3DBD46E8-2FA9-4DC6-8956-747C9961A065}" destId="{9CB98E64-79D1-8641-95AF-3942091ACC3F}" srcOrd="0" destOrd="0" presId="urn:microsoft.com/office/officeart/2005/8/layout/default"/>
    <dgm:cxn modelId="{9BAB1984-90B6-3441-A383-7A8B11BE20BC}" type="presOf" srcId="{3C947EBC-7BFE-47D6-8165-5342C797A5E8}" destId="{CF773EBA-F9E6-DE4B-903E-28B2F099CC59}" srcOrd="0" destOrd="0" presId="urn:microsoft.com/office/officeart/2005/8/layout/default"/>
    <dgm:cxn modelId="{5078C7A7-0A9F-494C-9FD0-B84CB643C04D}" type="presOf" srcId="{FBC0DB0E-F09B-4F9E-869C-F55C56DBD137}" destId="{E846AF07-81BD-C84A-8453-B6D77CE4DA9D}" srcOrd="0" destOrd="0" presId="urn:microsoft.com/office/officeart/2005/8/layout/default"/>
    <dgm:cxn modelId="{FE95B8B5-6A3C-4823-A966-2B636D70729F}" srcId="{B46967ED-CB43-43C4-965F-B778000AA7E6}" destId="{48401521-BB58-469A-9E93-DB5C6CAF70FD}" srcOrd="6" destOrd="0" parTransId="{710009AE-A5C3-4377-9317-14F6DDACD0B0}" sibTransId="{2A6C4631-5C9F-4A8E-BAD8-D2EB6FA9440F}"/>
    <dgm:cxn modelId="{223329CF-180A-B340-A35B-4D6912C249B5}" type="presOf" srcId="{6BDE6E78-42A2-49D8-B014-6B8D8F8381C8}" destId="{382D8960-B9DB-6A46-86CC-62076B5A935D}" srcOrd="0" destOrd="0" presId="urn:microsoft.com/office/officeart/2005/8/layout/default"/>
    <dgm:cxn modelId="{914811D5-25CB-4D43-8CBB-F5404051A055}" type="presOf" srcId="{3D90A645-259D-4EE9-A01F-25A1A5CF6600}" destId="{45770EA0-6EEC-CE44-842F-5CE9FE5BA3E0}" srcOrd="0" destOrd="0" presId="urn:microsoft.com/office/officeart/2005/8/layout/default"/>
    <dgm:cxn modelId="{98EA29D8-766D-4F48-9A82-0F97FA31F802}" srcId="{B46967ED-CB43-43C4-965F-B778000AA7E6}" destId="{3C947EBC-7BFE-47D6-8165-5342C797A5E8}" srcOrd="2" destOrd="0" parTransId="{8EBD7723-8260-4ABC-8FE5-395B940088D5}" sibTransId="{1890387A-0B2C-4DD9-8247-B8E7D31328AC}"/>
    <dgm:cxn modelId="{520999D9-5605-42F8-8422-3881B7980091}" srcId="{B46967ED-CB43-43C4-965F-B778000AA7E6}" destId="{6BDE6E78-42A2-49D8-B014-6B8D8F8381C8}" srcOrd="1" destOrd="0" parTransId="{585B8E80-9ACF-43BF-9D03-4716CF4EA05E}" sibTransId="{4FB4C071-9FE6-4FC0-8431-F2A8F756C266}"/>
    <dgm:cxn modelId="{52D6C5F1-3B84-2B44-BBE3-AAC849923032}" type="presOf" srcId="{ADFF22B9-7ED9-4650-8A48-FC4CCB1A6107}" destId="{0D588E55-E547-2D4E-9900-688BC3EBD2B2}" srcOrd="0" destOrd="0" presId="urn:microsoft.com/office/officeart/2005/8/layout/default"/>
    <dgm:cxn modelId="{C4FBC6F6-4DF9-4367-B188-0445B5ECAE95}" srcId="{B46967ED-CB43-43C4-965F-B778000AA7E6}" destId="{3DBD46E8-2FA9-4DC6-8956-747C9961A065}" srcOrd="0" destOrd="0" parTransId="{774FA85E-16F0-4BBF-A1D9-A7DC0450101E}" sibTransId="{56A44E1B-6179-4E9C-9F16-4B9B7E78ED32}"/>
    <dgm:cxn modelId="{DDD311F7-FE49-4F06-B251-E7DA8E2921EA}" srcId="{B46967ED-CB43-43C4-965F-B778000AA7E6}" destId="{3D90A645-259D-4EE9-A01F-25A1A5CF6600}" srcOrd="4" destOrd="0" parTransId="{6D1EEC74-F969-4996-9F7F-CFE8357BD6C9}" sibTransId="{702CD83B-8AC5-404A-80AB-ACDE5E4625B2}"/>
    <dgm:cxn modelId="{5DD44DF7-85C0-49B6-97FC-53FA5E6DF059}" srcId="{B46967ED-CB43-43C4-965F-B778000AA7E6}" destId="{ADFF22B9-7ED9-4650-8A48-FC4CCB1A6107}" srcOrd="7" destOrd="0" parTransId="{E600A751-40EE-4E48-ADEC-8231546E58EC}" sibTransId="{7379CD0D-6949-4180-9007-791148EAE48D}"/>
    <dgm:cxn modelId="{F9ADC35C-D1BC-8C4B-B2FC-F3C5B93331B4}" type="presParOf" srcId="{CEF83067-30A4-C84D-B893-4E07477C3049}" destId="{9CB98E64-79D1-8641-95AF-3942091ACC3F}" srcOrd="0" destOrd="0" presId="urn:microsoft.com/office/officeart/2005/8/layout/default"/>
    <dgm:cxn modelId="{85BF7DA2-1F2C-4644-B27C-AA4B94D6E5D2}" type="presParOf" srcId="{CEF83067-30A4-C84D-B893-4E07477C3049}" destId="{7DB1AA21-3418-2F47-99CC-56C00A7F59F4}" srcOrd="1" destOrd="0" presId="urn:microsoft.com/office/officeart/2005/8/layout/default"/>
    <dgm:cxn modelId="{11B57103-2762-444E-B8F0-E3625AB9954A}" type="presParOf" srcId="{CEF83067-30A4-C84D-B893-4E07477C3049}" destId="{382D8960-B9DB-6A46-86CC-62076B5A935D}" srcOrd="2" destOrd="0" presId="urn:microsoft.com/office/officeart/2005/8/layout/default"/>
    <dgm:cxn modelId="{3958B88A-C370-DB44-8974-83F0FBC4B143}" type="presParOf" srcId="{CEF83067-30A4-C84D-B893-4E07477C3049}" destId="{F4A1DDF7-29B1-C341-B4A5-BC41A974C865}" srcOrd="3" destOrd="0" presId="urn:microsoft.com/office/officeart/2005/8/layout/default"/>
    <dgm:cxn modelId="{3EFF544F-9FBB-874D-A01D-C5FD53C83189}" type="presParOf" srcId="{CEF83067-30A4-C84D-B893-4E07477C3049}" destId="{CF773EBA-F9E6-DE4B-903E-28B2F099CC59}" srcOrd="4" destOrd="0" presId="urn:microsoft.com/office/officeart/2005/8/layout/default"/>
    <dgm:cxn modelId="{A5AF1B57-B391-754E-A947-4DE95CB41A87}" type="presParOf" srcId="{CEF83067-30A4-C84D-B893-4E07477C3049}" destId="{5E7F84A3-1879-9349-90F5-3BA3022EED57}" srcOrd="5" destOrd="0" presId="urn:microsoft.com/office/officeart/2005/8/layout/default"/>
    <dgm:cxn modelId="{7C19E523-3C61-6648-8BB7-7CD8039FA454}" type="presParOf" srcId="{CEF83067-30A4-C84D-B893-4E07477C3049}" destId="{E846AF07-81BD-C84A-8453-B6D77CE4DA9D}" srcOrd="6" destOrd="0" presId="urn:microsoft.com/office/officeart/2005/8/layout/default"/>
    <dgm:cxn modelId="{52E92267-A941-894B-B85F-0F8F8839F5AA}" type="presParOf" srcId="{CEF83067-30A4-C84D-B893-4E07477C3049}" destId="{D340215E-3641-8F43-845D-3AFFA59A29BF}" srcOrd="7" destOrd="0" presId="urn:microsoft.com/office/officeart/2005/8/layout/default"/>
    <dgm:cxn modelId="{6B18EEFD-E3C0-8349-A3B1-E09C4E74B868}" type="presParOf" srcId="{CEF83067-30A4-C84D-B893-4E07477C3049}" destId="{45770EA0-6EEC-CE44-842F-5CE9FE5BA3E0}" srcOrd="8" destOrd="0" presId="urn:microsoft.com/office/officeart/2005/8/layout/default"/>
    <dgm:cxn modelId="{7946CC05-034D-D140-8FF4-6D17730E8397}" type="presParOf" srcId="{CEF83067-30A4-C84D-B893-4E07477C3049}" destId="{C16E83E9-3420-4641-B1A2-FEB3E1B91B96}" srcOrd="9" destOrd="0" presId="urn:microsoft.com/office/officeart/2005/8/layout/default"/>
    <dgm:cxn modelId="{78215C52-F953-8E42-B017-CF9CA9CEEEB8}" type="presParOf" srcId="{CEF83067-30A4-C84D-B893-4E07477C3049}" destId="{D39CA61B-1201-9545-8D4F-F739B53EE77A}" srcOrd="10" destOrd="0" presId="urn:microsoft.com/office/officeart/2005/8/layout/default"/>
    <dgm:cxn modelId="{C25B6DC2-DEFE-3546-A8FD-1BA5C06BC531}" type="presParOf" srcId="{CEF83067-30A4-C84D-B893-4E07477C3049}" destId="{A4B4A21D-8171-1146-827D-89A9E51075EF}" srcOrd="11" destOrd="0" presId="urn:microsoft.com/office/officeart/2005/8/layout/default"/>
    <dgm:cxn modelId="{D6935F83-7819-A348-9239-D65D01340070}" type="presParOf" srcId="{CEF83067-30A4-C84D-B893-4E07477C3049}" destId="{DE37F68C-007B-AA4D-86CC-187B3C1160AF}" srcOrd="12" destOrd="0" presId="urn:microsoft.com/office/officeart/2005/8/layout/default"/>
    <dgm:cxn modelId="{52144114-3C08-7641-BC19-96A047E17466}" type="presParOf" srcId="{CEF83067-30A4-C84D-B893-4E07477C3049}" destId="{C4CDA398-1CE5-9B44-B01D-7CDC0FDEFF2A}" srcOrd="13" destOrd="0" presId="urn:microsoft.com/office/officeart/2005/8/layout/default"/>
    <dgm:cxn modelId="{54E242A7-D507-6340-8519-B3F6447E07D8}" type="presParOf" srcId="{CEF83067-30A4-C84D-B893-4E07477C3049}" destId="{0D588E55-E547-2D4E-9900-688BC3EBD2B2}" srcOrd="14" destOrd="0" presId="urn:microsoft.com/office/officeart/2005/8/layout/default"/>
    <dgm:cxn modelId="{3B1A809D-51DD-4D47-8050-594DBB2F59D3}" type="presParOf" srcId="{CEF83067-30A4-C84D-B893-4E07477C3049}" destId="{591F6383-34B3-B84B-A8CB-D6844EE9A12F}" srcOrd="15" destOrd="0" presId="urn:microsoft.com/office/officeart/2005/8/layout/default"/>
    <dgm:cxn modelId="{56DDAE77-5611-0340-AADA-4B711DD57891}" type="presParOf" srcId="{CEF83067-30A4-C84D-B893-4E07477C3049}" destId="{D0B589C0-25AC-C144-BD21-F4A14E30B76C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C4D822-0A2E-44BD-B1C2-EA68336F1A7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59E118-A516-402F-B15C-C08E3C05A81D}">
      <dgm:prSet/>
      <dgm:spPr/>
      <dgm:t>
        <a:bodyPr/>
        <a:lstStyle/>
        <a:p>
          <a:r>
            <a:rPr lang="en-US"/>
            <a:t>BLS- Basic Life Support </a:t>
          </a:r>
        </a:p>
      </dgm:t>
    </dgm:pt>
    <dgm:pt modelId="{FAF54CCB-A91A-47FD-8967-1EEF9BF4E3D2}" type="parTrans" cxnId="{56484CE9-2414-4432-9635-30EBB9039D7D}">
      <dgm:prSet/>
      <dgm:spPr/>
      <dgm:t>
        <a:bodyPr/>
        <a:lstStyle/>
        <a:p>
          <a:endParaRPr lang="en-US"/>
        </a:p>
      </dgm:t>
    </dgm:pt>
    <dgm:pt modelId="{48AE8AE4-20A6-4C52-8F83-EEF0E2494526}" type="sibTrans" cxnId="{56484CE9-2414-4432-9635-30EBB9039D7D}">
      <dgm:prSet/>
      <dgm:spPr/>
      <dgm:t>
        <a:bodyPr/>
        <a:lstStyle/>
        <a:p>
          <a:endParaRPr lang="en-US"/>
        </a:p>
      </dgm:t>
    </dgm:pt>
    <dgm:pt modelId="{72AF2D7C-7A71-4D4B-9881-8EF5D5D3F4E9}">
      <dgm:prSet/>
      <dgm:spPr/>
      <dgm:t>
        <a:bodyPr/>
        <a:lstStyle/>
        <a:p>
          <a:r>
            <a:rPr lang="en-US"/>
            <a:t>ACLS- Advance Cardiac Life Support </a:t>
          </a:r>
        </a:p>
      </dgm:t>
    </dgm:pt>
    <dgm:pt modelId="{E26C4E3C-181D-4523-A29C-E8D2612A898D}" type="parTrans" cxnId="{D11E391A-D043-4BFD-B355-D838538C30C2}">
      <dgm:prSet/>
      <dgm:spPr/>
      <dgm:t>
        <a:bodyPr/>
        <a:lstStyle/>
        <a:p>
          <a:endParaRPr lang="en-US"/>
        </a:p>
      </dgm:t>
    </dgm:pt>
    <dgm:pt modelId="{A943A2C9-42C0-492F-8E4A-D2886F65CF38}" type="sibTrans" cxnId="{D11E391A-D043-4BFD-B355-D838538C30C2}">
      <dgm:prSet/>
      <dgm:spPr/>
      <dgm:t>
        <a:bodyPr/>
        <a:lstStyle/>
        <a:p>
          <a:endParaRPr lang="en-US"/>
        </a:p>
      </dgm:t>
    </dgm:pt>
    <dgm:pt modelId="{925CC5D1-1AE4-4CDD-9DAA-2AE9FF76034F}">
      <dgm:prSet/>
      <dgm:spPr/>
      <dgm:t>
        <a:bodyPr/>
        <a:lstStyle/>
        <a:p>
          <a:r>
            <a:rPr lang="en-US"/>
            <a:t>PALS- Pediatric Advance Life Support </a:t>
          </a:r>
        </a:p>
      </dgm:t>
    </dgm:pt>
    <dgm:pt modelId="{B9F76761-0E12-417C-9520-87D302ED9E26}" type="parTrans" cxnId="{EE6558B1-C7B4-4894-8F94-AD93F6B7D9F6}">
      <dgm:prSet/>
      <dgm:spPr/>
      <dgm:t>
        <a:bodyPr/>
        <a:lstStyle/>
        <a:p>
          <a:endParaRPr lang="en-US"/>
        </a:p>
      </dgm:t>
    </dgm:pt>
    <dgm:pt modelId="{F4FED12A-107F-4772-80C0-87DCAE8A6FE6}" type="sibTrans" cxnId="{EE6558B1-C7B4-4894-8F94-AD93F6B7D9F6}">
      <dgm:prSet/>
      <dgm:spPr/>
      <dgm:t>
        <a:bodyPr/>
        <a:lstStyle/>
        <a:p>
          <a:endParaRPr lang="en-US"/>
        </a:p>
      </dgm:t>
    </dgm:pt>
    <dgm:pt modelId="{8B958CDA-8C1A-4B53-B44E-3E182963E5FE}">
      <dgm:prSet/>
      <dgm:spPr/>
      <dgm:t>
        <a:bodyPr/>
        <a:lstStyle/>
        <a:p>
          <a:r>
            <a:rPr lang="en-US" dirty="0"/>
            <a:t>NIHSS- Stroke Certification, specific to stroke centers/hospitals </a:t>
          </a:r>
        </a:p>
      </dgm:t>
    </dgm:pt>
    <dgm:pt modelId="{61815864-EA40-4D22-8295-DB8F4C6D3ED6}" type="parTrans" cxnId="{7DF95881-E086-4FFF-BB5A-EB9561B69497}">
      <dgm:prSet/>
      <dgm:spPr/>
      <dgm:t>
        <a:bodyPr/>
        <a:lstStyle/>
        <a:p>
          <a:endParaRPr lang="en-US"/>
        </a:p>
      </dgm:t>
    </dgm:pt>
    <dgm:pt modelId="{CD10F5C3-87EA-45F9-907A-FEC6F7DE1660}" type="sibTrans" cxnId="{7DF95881-E086-4FFF-BB5A-EB9561B69497}">
      <dgm:prSet/>
      <dgm:spPr/>
      <dgm:t>
        <a:bodyPr/>
        <a:lstStyle/>
        <a:p>
          <a:endParaRPr lang="en-US"/>
        </a:p>
      </dgm:t>
    </dgm:pt>
    <dgm:pt modelId="{0FCDEBB9-A042-4848-BAC7-C7674BE73CDB}">
      <dgm:prSet/>
      <dgm:spPr/>
      <dgm:t>
        <a:bodyPr/>
        <a:lstStyle/>
        <a:p>
          <a:r>
            <a:rPr lang="en-US" dirty="0"/>
            <a:t>CCRN- Critical Care Certification- more extensive education for the ICU setting </a:t>
          </a:r>
        </a:p>
      </dgm:t>
    </dgm:pt>
    <dgm:pt modelId="{E2C127CE-1CC9-44DE-B7BA-AF24EE19ED15}" type="parTrans" cxnId="{E57A5D14-D48F-4E4F-AE31-87A73EB487DD}">
      <dgm:prSet/>
      <dgm:spPr/>
      <dgm:t>
        <a:bodyPr/>
        <a:lstStyle/>
        <a:p>
          <a:endParaRPr lang="en-US"/>
        </a:p>
      </dgm:t>
    </dgm:pt>
    <dgm:pt modelId="{5CF272DA-B4A1-4ED1-9427-19A8114EA912}" type="sibTrans" cxnId="{E57A5D14-D48F-4E4F-AE31-87A73EB487DD}">
      <dgm:prSet/>
      <dgm:spPr/>
      <dgm:t>
        <a:bodyPr/>
        <a:lstStyle/>
        <a:p>
          <a:endParaRPr lang="en-US"/>
        </a:p>
      </dgm:t>
    </dgm:pt>
    <dgm:pt modelId="{68FD6AF8-38D1-7343-84B8-7800213C9FCD}" type="pres">
      <dgm:prSet presAssocID="{C8C4D822-0A2E-44BD-B1C2-EA68336F1A73}" presName="diagram" presStyleCnt="0">
        <dgm:presLayoutVars>
          <dgm:dir/>
          <dgm:resizeHandles val="exact"/>
        </dgm:presLayoutVars>
      </dgm:prSet>
      <dgm:spPr/>
    </dgm:pt>
    <dgm:pt modelId="{5764C086-03AE-FE47-8463-4AFB31BA3604}" type="pres">
      <dgm:prSet presAssocID="{5C59E118-A516-402F-B15C-C08E3C05A81D}" presName="node" presStyleLbl="node1" presStyleIdx="0" presStyleCnt="5">
        <dgm:presLayoutVars>
          <dgm:bulletEnabled val="1"/>
        </dgm:presLayoutVars>
      </dgm:prSet>
      <dgm:spPr/>
    </dgm:pt>
    <dgm:pt modelId="{6BF68680-A2F4-FE4D-82D2-5349CF6C6F3C}" type="pres">
      <dgm:prSet presAssocID="{48AE8AE4-20A6-4C52-8F83-EEF0E2494526}" presName="sibTrans" presStyleCnt="0"/>
      <dgm:spPr/>
    </dgm:pt>
    <dgm:pt modelId="{3733A8D6-5AAC-144F-BAB2-86D0826A16AC}" type="pres">
      <dgm:prSet presAssocID="{72AF2D7C-7A71-4D4B-9881-8EF5D5D3F4E9}" presName="node" presStyleLbl="node1" presStyleIdx="1" presStyleCnt="5">
        <dgm:presLayoutVars>
          <dgm:bulletEnabled val="1"/>
        </dgm:presLayoutVars>
      </dgm:prSet>
      <dgm:spPr/>
    </dgm:pt>
    <dgm:pt modelId="{F5058D62-9427-D24F-B4E1-23A57CFB6284}" type="pres">
      <dgm:prSet presAssocID="{A943A2C9-42C0-492F-8E4A-D2886F65CF38}" presName="sibTrans" presStyleCnt="0"/>
      <dgm:spPr/>
    </dgm:pt>
    <dgm:pt modelId="{64AA092F-F827-9642-A410-9182245D7DC0}" type="pres">
      <dgm:prSet presAssocID="{925CC5D1-1AE4-4CDD-9DAA-2AE9FF76034F}" presName="node" presStyleLbl="node1" presStyleIdx="2" presStyleCnt="5">
        <dgm:presLayoutVars>
          <dgm:bulletEnabled val="1"/>
        </dgm:presLayoutVars>
      </dgm:prSet>
      <dgm:spPr/>
    </dgm:pt>
    <dgm:pt modelId="{79297958-7C76-F845-A428-326B7419FAF1}" type="pres">
      <dgm:prSet presAssocID="{F4FED12A-107F-4772-80C0-87DCAE8A6FE6}" presName="sibTrans" presStyleCnt="0"/>
      <dgm:spPr/>
    </dgm:pt>
    <dgm:pt modelId="{940C081E-7B6E-724E-B4BA-E74ACB1B5205}" type="pres">
      <dgm:prSet presAssocID="{8B958CDA-8C1A-4B53-B44E-3E182963E5FE}" presName="node" presStyleLbl="node1" presStyleIdx="3" presStyleCnt="5">
        <dgm:presLayoutVars>
          <dgm:bulletEnabled val="1"/>
        </dgm:presLayoutVars>
      </dgm:prSet>
      <dgm:spPr/>
    </dgm:pt>
    <dgm:pt modelId="{AD6969C5-3E64-5A4C-A5D1-00551102C865}" type="pres">
      <dgm:prSet presAssocID="{CD10F5C3-87EA-45F9-907A-FEC6F7DE1660}" presName="sibTrans" presStyleCnt="0"/>
      <dgm:spPr/>
    </dgm:pt>
    <dgm:pt modelId="{F1C52C29-515E-F449-B77A-63A74DECC3ED}" type="pres">
      <dgm:prSet presAssocID="{0FCDEBB9-A042-4848-BAC7-C7674BE73CDB}" presName="node" presStyleLbl="node1" presStyleIdx="4" presStyleCnt="5">
        <dgm:presLayoutVars>
          <dgm:bulletEnabled val="1"/>
        </dgm:presLayoutVars>
      </dgm:prSet>
      <dgm:spPr/>
    </dgm:pt>
  </dgm:ptLst>
  <dgm:cxnLst>
    <dgm:cxn modelId="{E57A5D14-D48F-4E4F-AE31-87A73EB487DD}" srcId="{C8C4D822-0A2E-44BD-B1C2-EA68336F1A73}" destId="{0FCDEBB9-A042-4848-BAC7-C7674BE73CDB}" srcOrd="4" destOrd="0" parTransId="{E2C127CE-1CC9-44DE-B7BA-AF24EE19ED15}" sibTransId="{5CF272DA-B4A1-4ED1-9427-19A8114EA912}"/>
    <dgm:cxn modelId="{D11E391A-D043-4BFD-B355-D838538C30C2}" srcId="{C8C4D822-0A2E-44BD-B1C2-EA68336F1A73}" destId="{72AF2D7C-7A71-4D4B-9881-8EF5D5D3F4E9}" srcOrd="1" destOrd="0" parTransId="{E26C4E3C-181D-4523-A29C-E8D2612A898D}" sibTransId="{A943A2C9-42C0-492F-8E4A-D2886F65CF38}"/>
    <dgm:cxn modelId="{7DF95881-E086-4FFF-BB5A-EB9561B69497}" srcId="{C8C4D822-0A2E-44BD-B1C2-EA68336F1A73}" destId="{8B958CDA-8C1A-4B53-B44E-3E182963E5FE}" srcOrd="3" destOrd="0" parTransId="{61815864-EA40-4D22-8295-DB8F4C6D3ED6}" sibTransId="{CD10F5C3-87EA-45F9-907A-FEC6F7DE1660}"/>
    <dgm:cxn modelId="{0F18718E-BA6A-5647-80C0-D8FF2E35DA9F}" type="presOf" srcId="{72AF2D7C-7A71-4D4B-9881-8EF5D5D3F4E9}" destId="{3733A8D6-5AAC-144F-BAB2-86D0826A16AC}" srcOrd="0" destOrd="0" presId="urn:microsoft.com/office/officeart/2005/8/layout/default"/>
    <dgm:cxn modelId="{EE6558B1-C7B4-4894-8F94-AD93F6B7D9F6}" srcId="{C8C4D822-0A2E-44BD-B1C2-EA68336F1A73}" destId="{925CC5D1-1AE4-4CDD-9DAA-2AE9FF76034F}" srcOrd="2" destOrd="0" parTransId="{B9F76761-0E12-417C-9520-87D302ED9E26}" sibTransId="{F4FED12A-107F-4772-80C0-87DCAE8A6FE6}"/>
    <dgm:cxn modelId="{BFCA6EBC-043C-9A4F-885E-FAD85B2272A6}" type="presOf" srcId="{925CC5D1-1AE4-4CDD-9DAA-2AE9FF76034F}" destId="{64AA092F-F827-9642-A410-9182245D7DC0}" srcOrd="0" destOrd="0" presId="urn:microsoft.com/office/officeart/2005/8/layout/default"/>
    <dgm:cxn modelId="{37A49FBF-CD57-5145-B35D-572791944DE6}" type="presOf" srcId="{5C59E118-A516-402F-B15C-C08E3C05A81D}" destId="{5764C086-03AE-FE47-8463-4AFB31BA3604}" srcOrd="0" destOrd="0" presId="urn:microsoft.com/office/officeart/2005/8/layout/default"/>
    <dgm:cxn modelId="{FE9584C7-A5E2-8245-AE58-C1986C285D65}" type="presOf" srcId="{C8C4D822-0A2E-44BD-B1C2-EA68336F1A73}" destId="{68FD6AF8-38D1-7343-84B8-7800213C9FCD}" srcOrd="0" destOrd="0" presId="urn:microsoft.com/office/officeart/2005/8/layout/default"/>
    <dgm:cxn modelId="{3306BFD7-F9FF-E24F-8F55-4AEB32EAA04D}" type="presOf" srcId="{0FCDEBB9-A042-4848-BAC7-C7674BE73CDB}" destId="{F1C52C29-515E-F449-B77A-63A74DECC3ED}" srcOrd="0" destOrd="0" presId="urn:microsoft.com/office/officeart/2005/8/layout/default"/>
    <dgm:cxn modelId="{13351AE9-8286-644B-A307-B123B57D728A}" type="presOf" srcId="{8B958CDA-8C1A-4B53-B44E-3E182963E5FE}" destId="{940C081E-7B6E-724E-B4BA-E74ACB1B5205}" srcOrd="0" destOrd="0" presId="urn:microsoft.com/office/officeart/2005/8/layout/default"/>
    <dgm:cxn modelId="{56484CE9-2414-4432-9635-30EBB9039D7D}" srcId="{C8C4D822-0A2E-44BD-B1C2-EA68336F1A73}" destId="{5C59E118-A516-402F-B15C-C08E3C05A81D}" srcOrd="0" destOrd="0" parTransId="{FAF54CCB-A91A-47FD-8967-1EEF9BF4E3D2}" sibTransId="{48AE8AE4-20A6-4C52-8F83-EEF0E2494526}"/>
    <dgm:cxn modelId="{28DA393E-FEA0-0547-B9FB-303CBFF770C5}" type="presParOf" srcId="{68FD6AF8-38D1-7343-84B8-7800213C9FCD}" destId="{5764C086-03AE-FE47-8463-4AFB31BA3604}" srcOrd="0" destOrd="0" presId="urn:microsoft.com/office/officeart/2005/8/layout/default"/>
    <dgm:cxn modelId="{CCBD367B-317F-3840-9F00-B3E200F29FD6}" type="presParOf" srcId="{68FD6AF8-38D1-7343-84B8-7800213C9FCD}" destId="{6BF68680-A2F4-FE4D-82D2-5349CF6C6F3C}" srcOrd="1" destOrd="0" presId="urn:microsoft.com/office/officeart/2005/8/layout/default"/>
    <dgm:cxn modelId="{065E1A8D-2151-B34F-80CB-B00F6F478F1A}" type="presParOf" srcId="{68FD6AF8-38D1-7343-84B8-7800213C9FCD}" destId="{3733A8D6-5AAC-144F-BAB2-86D0826A16AC}" srcOrd="2" destOrd="0" presId="urn:microsoft.com/office/officeart/2005/8/layout/default"/>
    <dgm:cxn modelId="{30219B92-78B6-3A40-A5E5-12E8096EB280}" type="presParOf" srcId="{68FD6AF8-38D1-7343-84B8-7800213C9FCD}" destId="{F5058D62-9427-D24F-B4E1-23A57CFB6284}" srcOrd="3" destOrd="0" presId="urn:microsoft.com/office/officeart/2005/8/layout/default"/>
    <dgm:cxn modelId="{BD1045FB-248A-F24D-84BF-9A2ADE9BDB4E}" type="presParOf" srcId="{68FD6AF8-38D1-7343-84B8-7800213C9FCD}" destId="{64AA092F-F827-9642-A410-9182245D7DC0}" srcOrd="4" destOrd="0" presId="urn:microsoft.com/office/officeart/2005/8/layout/default"/>
    <dgm:cxn modelId="{D961D500-87EB-1940-BD94-46F96454158F}" type="presParOf" srcId="{68FD6AF8-38D1-7343-84B8-7800213C9FCD}" destId="{79297958-7C76-F845-A428-326B7419FAF1}" srcOrd="5" destOrd="0" presId="urn:microsoft.com/office/officeart/2005/8/layout/default"/>
    <dgm:cxn modelId="{D556E3EB-A0DF-8E4F-952D-CC7D1F006553}" type="presParOf" srcId="{68FD6AF8-38D1-7343-84B8-7800213C9FCD}" destId="{940C081E-7B6E-724E-B4BA-E74ACB1B5205}" srcOrd="6" destOrd="0" presId="urn:microsoft.com/office/officeart/2005/8/layout/default"/>
    <dgm:cxn modelId="{0361011E-36B4-7944-83D2-509422BFAAF5}" type="presParOf" srcId="{68FD6AF8-38D1-7343-84B8-7800213C9FCD}" destId="{AD6969C5-3E64-5A4C-A5D1-00551102C865}" srcOrd="7" destOrd="0" presId="urn:microsoft.com/office/officeart/2005/8/layout/default"/>
    <dgm:cxn modelId="{06E0FBA5-C58C-6E42-8702-5E61E1471F84}" type="presParOf" srcId="{68FD6AF8-38D1-7343-84B8-7800213C9FCD}" destId="{F1C52C29-515E-F449-B77A-63A74DECC3E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C384FA-BA80-48E7-AC9B-B001B8D05EB9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4E00CD2-EE58-4EE5-B834-83D6A1A26B5E}">
      <dgm:prSet/>
      <dgm:spPr/>
      <dgm:t>
        <a:bodyPr/>
        <a:lstStyle/>
        <a:p>
          <a:r>
            <a:rPr lang="en-US" dirty="0"/>
            <a:t>Start my 12hr shift at 6:45-7am for unit huddle</a:t>
          </a:r>
        </a:p>
      </dgm:t>
    </dgm:pt>
    <dgm:pt modelId="{7C819167-A67F-4D2F-A1C0-98A21C3D96AA}" type="parTrans" cxnId="{FBA87331-1756-4DB9-92FA-9D8B969D1001}">
      <dgm:prSet/>
      <dgm:spPr/>
      <dgm:t>
        <a:bodyPr/>
        <a:lstStyle/>
        <a:p>
          <a:endParaRPr lang="en-US"/>
        </a:p>
      </dgm:t>
    </dgm:pt>
    <dgm:pt modelId="{9AA986D3-A306-4489-B9F5-A0E63AD5C851}" type="sibTrans" cxnId="{FBA87331-1756-4DB9-92FA-9D8B969D1001}">
      <dgm:prSet/>
      <dgm:spPr/>
      <dgm:t>
        <a:bodyPr/>
        <a:lstStyle/>
        <a:p>
          <a:endParaRPr lang="en-US"/>
        </a:p>
      </dgm:t>
    </dgm:pt>
    <dgm:pt modelId="{F68FC12E-D885-4BAD-9CB0-BFECDC548F11}">
      <dgm:prSet/>
      <dgm:spPr/>
      <dgm:t>
        <a:bodyPr/>
        <a:lstStyle/>
        <a:p>
          <a:r>
            <a:rPr lang="en-US" dirty="0"/>
            <a:t>Get report from night shift nurse + learn about my pts- read notes, review orders</a:t>
          </a:r>
        </a:p>
      </dgm:t>
    </dgm:pt>
    <dgm:pt modelId="{C6796364-8939-489E-867B-5A4B60EB796B}" type="parTrans" cxnId="{3CBD8F9F-EBA3-43C3-90DC-5C8A424E07E1}">
      <dgm:prSet/>
      <dgm:spPr/>
      <dgm:t>
        <a:bodyPr/>
        <a:lstStyle/>
        <a:p>
          <a:endParaRPr lang="en-US"/>
        </a:p>
      </dgm:t>
    </dgm:pt>
    <dgm:pt modelId="{DBE84619-8858-435C-BDB4-57391B45D964}" type="sibTrans" cxnId="{3CBD8F9F-EBA3-43C3-90DC-5C8A424E07E1}">
      <dgm:prSet/>
      <dgm:spPr/>
      <dgm:t>
        <a:bodyPr/>
        <a:lstStyle/>
        <a:p>
          <a:endParaRPr lang="en-US"/>
        </a:p>
      </dgm:t>
    </dgm:pt>
    <dgm:pt modelId="{B587FF72-B7CA-493B-95BD-2AAD9EAD8723}">
      <dgm:prSet/>
      <dgm:spPr/>
      <dgm:t>
        <a:bodyPr/>
        <a:lstStyle/>
        <a:p>
          <a:r>
            <a:rPr lang="en-US"/>
            <a:t>“Put eyes” on my pts, introduce myself and go over plan for the day with pts- check out lines/tubes/drains/wounds</a:t>
          </a:r>
        </a:p>
      </dgm:t>
    </dgm:pt>
    <dgm:pt modelId="{9621A211-06BF-4632-8513-9180A744C21B}" type="parTrans" cxnId="{A831EBE7-58BD-4577-AF0F-E1E7644E8ADB}">
      <dgm:prSet/>
      <dgm:spPr/>
      <dgm:t>
        <a:bodyPr/>
        <a:lstStyle/>
        <a:p>
          <a:endParaRPr lang="en-US"/>
        </a:p>
      </dgm:t>
    </dgm:pt>
    <dgm:pt modelId="{CEBEE89B-3E4D-490F-87A8-0477E4BF5302}" type="sibTrans" cxnId="{A831EBE7-58BD-4577-AF0F-E1E7644E8ADB}">
      <dgm:prSet/>
      <dgm:spPr/>
      <dgm:t>
        <a:bodyPr/>
        <a:lstStyle/>
        <a:p>
          <a:endParaRPr lang="en-US"/>
        </a:p>
      </dgm:t>
    </dgm:pt>
    <dgm:pt modelId="{D26292F4-B134-4F5A-A6E9-15664F64F90B}">
      <dgm:prSet/>
      <dgm:spPr/>
      <dgm:t>
        <a:bodyPr/>
        <a:lstStyle/>
        <a:p>
          <a:r>
            <a:rPr lang="en-US"/>
            <a:t>Use my ‘brain’ to build a TO DO LIST- timed labs, medications, schedule tests (CT, MRI, Ultrasound) </a:t>
          </a:r>
        </a:p>
      </dgm:t>
    </dgm:pt>
    <dgm:pt modelId="{EFDD877E-2779-4526-8436-9F92D277BAA4}" type="parTrans" cxnId="{92F82410-9307-407F-B455-5285BA7F91ED}">
      <dgm:prSet/>
      <dgm:spPr/>
      <dgm:t>
        <a:bodyPr/>
        <a:lstStyle/>
        <a:p>
          <a:endParaRPr lang="en-US"/>
        </a:p>
      </dgm:t>
    </dgm:pt>
    <dgm:pt modelId="{7E0085C7-2F20-40F9-9A6B-5D672D387BD6}" type="sibTrans" cxnId="{92F82410-9307-407F-B455-5285BA7F91ED}">
      <dgm:prSet/>
      <dgm:spPr/>
      <dgm:t>
        <a:bodyPr/>
        <a:lstStyle/>
        <a:p>
          <a:endParaRPr lang="en-US"/>
        </a:p>
      </dgm:t>
    </dgm:pt>
    <dgm:pt modelId="{BCBABE30-5AF0-4433-8566-8EB64EF66DD8}">
      <dgm:prSet/>
      <dgm:spPr/>
      <dgm:t>
        <a:bodyPr/>
        <a:lstStyle/>
        <a:p>
          <a:r>
            <a:rPr lang="en-US"/>
            <a:t>Head to toe assessment at 0800, 1200, 1600</a:t>
          </a:r>
        </a:p>
      </dgm:t>
    </dgm:pt>
    <dgm:pt modelId="{AB655B52-6BF4-4F6A-8D74-F730CEDFDEC6}" type="parTrans" cxnId="{AF05AFB7-01A8-4571-92FD-914B211B11E7}">
      <dgm:prSet/>
      <dgm:spPr/>
      <dgm:t>
        <a:bodyPr/>
        <a:lstStyle/>
        <a:p>
          <a:endParaRPr lang="en-US"/>
        </a:p>
      </dgm:t>
    </dgm:pt>
    <dgm:pt modelId="{F457BAFD-8868-4AE2-9323-94FFDDCABDDA}" type="sibTrans" cxnId="{AF05AFB7-01A8-4571-92FD-914B211B11E7}">
      <dgm:prSet/>
      <dgm:spPr/>
      <dgm:t>
        <a:bodyPr/>
        <a:lstStyle/>
        <a:p>
          <a:endParaRPr lang="en-US"/>
        </a:p>
      </dgm:t>
    </dgm:pt>
    <dgm:pt modelId="{DC909E00-0EB8-48E0-89AC-6AFF605931CF}">
      <dgm:prSet/>
      <dgm:spPr/>
      <dgm:t>
        <a:bodyPr/>
        <a:lstStyle/>
        <a:p>
          <a:r>
            <a:rPr lang="en-US"/>
            <a:t>Morning ROUNDS- multidisciplinary rounds with attending ICU doctor, pharmacy, case manager, chaplain</a:t>
          </a:r>
        </a:p>
      </dgm:t>
    </dgm:pt>
    <dgm:pt modelId="{4C42482F-1F75-40FC-9781-CDAB65BEE282}" type="parTrans" cxnId="{8AC28327-A807-4BE8-8BD0-B8C77999BD15}">
      <dgm:prSet/>
      <dgm:spPr/>
      <dgm:t>
        <a:bodyPr/>
        <a:lstStyle/>
        <a:p>
          <a:endParaRPr lang="en-US"/>
        </a:p>
      </dgm:t>
    </dgm:pt>
    <dgm:pt modelId="{6905341C-B349-4B53-9585-63C7E8F77448}" type="sibTrans" cxnId="{8AC28327-A807-4BE8-8BD0-B8C77999BD15}">
      <dgm:prSet/>
      <dgm:spPr/>
      <dgm:t>
        <a:bodyPr/>
        <a:lstStyle/>
        <a:p>
          <a:endParaRPr lang="en-US"/>
        </a:p>
      </dgm:t>
    </dgm:pt>
    <dgm:pt modelId="{1097B222-6498-4C53-BE9E-8D21B04DF2B1}">
      <dgm:prSet/>
      <dgm:spPr/>
      <dgm:t>
        <a:bodyPr/>
        <a:lstStyle/>
        <a:p>
          <a:r>
            <a:rPr lang="en-US"/>
            <a:t>Keep my charge/lead nurse updated with any changes/scheduled tests with my pt, change of status</a:t>
          </a:r>
        </a:p>
      </dgm:t>
    </dgm:pt>
    <dgm:pt modelId="{1170D807-0731-4B25-BC54-C3A7B009134D}" type="parTrans" cxnId="{A7BE27CC-6076-413F-AC6F-32497196212B}">
      <dgm:prSet/>
      <dgm:spPr/>
      <dgm:t>
        <a:bodyPr/>
        <a:lstStyle/>
        <a:p>
          <a:endParaRPr lang="en-US"/>
        </a:p>
      </dgm:t>
    </dgm:pt>
    <dgm:pt modelId="{92CA0938-9DC9-4231-84B6-B3A96E825839}" type="sibTrans" cxnId="{A7BE27CC-6076-413F-AC6F-32497196212B}">
      <dgm:prSet/>
      <dgm:spPr/>
      <dgm:t>
        <a:bodyPr/>
        <a:lstStyle/>
        <a:p>
          <a:endParaRPr lang="en-US"/>
        </a:p>
      </dgm:t>
    </dgm:pt>
    <dgm:pt modelId="{575D5297-6E09-4029-AD4F-6ECC9405E75C}">
      <dgm:prSet/>
      <dgm:spPr/>
      <dgm:t>
        <a:bodyPr/>
        <a:lstStyle/>
        <a:p>
          <a:r>
            <a:rPr lang="en-US"/>
            <a:t>Utilize my neighbor nurses and clinical nurse assist to help with baths and clean ups</a:t>
          </a:r>
        </a:p>
      </dgm:t>
    </dgm:pt>
    <dgm:pt modelId="{7DC8D990-14B6-46A2-87BC-BA57716D593C}" type="parTrans" cxnId="{150792BA-7EE9-4FBF-89FE-800C52C3C62F}">
      <dgm:prSet/>
      <dgm:spPr/>
      <dgm:t>
        <a:bodyPr/>
        <a:lstStyle/>
        <a:p>
          <a:endParaRPr lang="en-US"/>
        </a:p>
      </dgm:t>
    </dgm:pt>
    <dgm:pt modelId="{79DA79ED-97CD-4D85-96C4-5DFDA9582749}" type="sibTrans" cxnId="{150792BA-7EE9-4FBF-89FE-800C52C3C62F}">
      <dgm:prSet/>
      <dgm:spPr/>
      <dgm:t>
        <a:bodyPr/>
        <a:lstStyle/>
        <a:p>
          <a:endParaRPr lang="en-US"/>
        </a:p>
      </dgm:t>
    </dgm:pt>
    <dgm:pt modelId="{1E1F3BF2-6AAD-4642-80A8-8DD108A8E05C}" type="pres">
      <dgm:prSet presAssocID="{E1C384FA-BA80-48E7-AC9B-B001B8D05EB9}" presName="vert0" presStyleCnt="0">
        <dgm:presLayoutVars>
          <dgm:dir/>
          <dgm:animOne val="branch"/>
          <dgm:animLvl val="lvl"/>
        </dgm:presLayoutVars>
      </dgm:prSet>
      <dgm:spPr/>
    </dgm:pt>
    <dgm:pt modelId="{91B83B3D-CC8B-184F-8ABA-5F5E27C9667B}" type="pres">
      <dgm:prSet presAssocID="{54E00CD2-EE58-4EE5-B834-83D6A1A26B5E}" presName="thickLine" presStyleLbl="alignNode1" presStyleIdx="0" presStyleCnt="8"/>
      <dgm:spPr/>
    </dgm:pt>
    <dgm:pt modelId="{EA3AF4C4-6E33-C94F-849E-9560411FC125}" type="pres">
      <dgm:prSet presAssocID="{54E00CD2-EE58-4EE5-B834-83D6A1A26B5E}" presName="horz1" presStyleCnt="0"/>
      <dgm:spPr/>
    </dgm:pt>
    <dgm:pt modelId="{76EBBB7B-0721-3A4A-AA1B-45A729E6AD72}" type="pres">
      <dgm:prSet presAssocID="{54E00CD2-EE58-4EE5-B834-83D6A1A26B5E}" presName="tx1" presStyleLbl="revTx" presStyleIdx="0" presStyleCnt="8"/>
      <dgm:spPr/>
    </dgm:pt>
    <dgm:pt modelId="{0E19A2EC-F056-4E49-AE94-97E7ACFE08A3}" type="pres">
      <dgm:prSet presAssocID="{54E00CD2-EE58-4EE5-B834-83D6A1A26B5E}" presName="vert1" presStyleCnt="0"/>
      <dgm:spPr/>
    </dgm:pt>
    <dgm:pt modelId="{345624E9-8456-1040-BF68-3D3E0798E33C}" type="pres">
      <dgm:prSet presAssocID="{F68FC12E-D885-4BAD-9CB0-BFECDC548F11}" presName="thickLine" presStyleLbl="alignNode1" presStyleIdx="1" presStyleCnt="8"/>
      <dgm:spPr/>
    </dgm:pt>
    <dgm:pt modelId="{CEED66A8-8228-4A43-93F4-0359FB36A03B}" type="pres">
      <dgm:prSet presAssocID="{F68FC12E-D885-4BAD-9CB0-BFECDC548F11}" presName="horz1" presStyleCnt="0"/>
      <dgm:spPr/>
    </dgm:pt>
    <dgm:pt modelId="{2996D3B5-CCAC-6548-A83E-ECE32BB8E6D0}" type="pres">
      <dgm:prSet presAssocID="{F68FC12E-D885-4BAD-9CB0-BFECDC548F11}" presName="tx1" presStyleLbl="revTx" presStyleIdx="1" presStyleCnt="8"/>
      <dgm:spPr/>
    </dgm:pt>
    <dgm:pt modelId="{B32490C6-DB20-384C-A570-4ED8931ED6A6}" type="pres">
      <dgm:prSet presAssocID="{F68FC12E-D885-4BAD-9CB0-BFECDC548F11}" presName="vert1" presStyleCnt="0"/>
      <dgm:spPr/>
    </dgm:pt>
    <dgm:pt modelId="{4A724059-10F2-774E-9E1E-28CEEA675CB5}" type="pres">
      <dgm:prSet presAssocID="{B587FF72-B7CA-493B-95BD-2AAD9EAD8723}" presName="thickLine" presStyleLbl="alignNode1" presStyleIdx="2" presStyleCnt="8"/>
      <dgm:spPr/>
    </dgm:pt>
    <dgm:pt modelId="{32F148E0-5171-9247-9A30-FE0779747D88}" type="pres">
      <dgm:prSet presAssocID="{B587FF72-B7CA-493B-95BD-2AAD9EAD8723}" presName="horz1" presStyleCnt="0"/>
      <dgm:spPr/>
    </dgm:pt>
    <dgm:pt modelId="{22C2824E-178F-0B4B-9564-5F7BB3B5DEF9}" type="pres">
      <dgm:prSet presAssocID="{B587FF72-B7CA-493B-95BD-2AAD9EAD8723}" presName="tx1" presStyleLbl="revTx" presStyleIdx="2" presStyleCnt="8"/>
      <dgm:spPr/>
    </dgm:pt>
    <dgm:pt modelId="{0A214386-70EF-384C-8BFC-AA2CB924F5D1}" type="pres">
      <dgm:prSet presAssocID="{B587FF72-B7CA-493B-95BD-2AAD9EAD8723}" presName="vert1" presStyleCnt="0"/>
      <dgm:spPr/>
    </dgm:pt>
    <dgm:pt modelId="{987E4668-2798-8D4A-93AE-4A66767047BB}" type="pres">
      <dgm:prSet presAssocID="{D26292F4-B134-4F5A-A6E9-15664F64F90B}" presName="thickLine" presStyleLbl="alignNode1" presStyleIdx="3" presStyleCnt="8"/>
      <dgm:spPr/>
    </dgm:pt>
    <dgm:pt modelId="{0A073EF1-04C8-E347-B70C-1E916391A6C6}" type="pres">
      <dgm:prSet presAssocID="{D26292F4-B134-4F5A-A6E9-15664F64F90B}" presName="horz1" presStyleCnt="0"/>
      <dgm:spPr/>
    </dgm:pt>
    <dgm:pt modelId="{3677F141-8AB2-C445-95D3-C8C7CF72376C}" type="pres">
      <dgm:prSet presAssocID="{D26292F4-B134-4F5A-A6E9-15664F64F90B}" presName="tx1" presStyleLbl="revTx" presStyleIdx="3" presStyleCnt="8"/>
      <dgm:spPr/>
    </dgm:pt>
    <dgm:pt modelId="{2D838088-CC52-564A-A079-D157408CFBFC}" type="pres">
      <dgm:prSet presAssocID="{D26292F4-B134-4F5A-A6E9-15664F64F90B}" presName="vert1" presStyleCnt="0"/>
      <dgm:spPr/>
    </dgm:pt>
    <dgm:pt modelId="{D2A7414A-ED54-B846-8AA3-48F1499D3581}" type="pres">
      <dgm:prSet presAssocID="{BCBABE30-5AF0-4433-8566-8EB64EF66DD8}" presName="thickLine" presStyleLbl="alignNode1" presStyleIdx="4" presStyleCnt="8"/>
      <dgm:spPr/>
    </dgm:pt>
    <dgm:pt modelId="{6579FECC-1667-1046-AC99-FB4F20B83682}" type="pres">
      <dgm:prSet presAssocID="{BCBABE30-5AF0-4433-8566-8EB64EF66DD8}" presName="horz1" presStyleCnt="0"/>
      <dgm:spPr/>
    </dgm:pt>
    <dgm:pt modelId="{C9ADDAA8-C888-8D49-9605-395A6CAA9648}" type="pres">
      <dgm:prSet presAssocID="{BCBABE30-5AF0-4433-8566-8EB64EF66DD8}" presName="tx1" presStyleLbl="revTx" presStyleIdx="4" presStyleCnt="8"/>
      <dgm:spPr/>
    </dgm:pt>
    <dgm:pt modelId="{6645DC88-4808-3340-B577-3B895D64B5B9}" type="pres">
      <dgm:prSet presAssocID="{BCBABE30-5AF0-4433-8566-8EB64EF66DD8}" presName="vert1" presStyleCnt="0"/>
      <dgm:spPr/>
    </dgm:pt>
    <dgm:pt modelId="{8D8B81FB-36E2-1D47-A966-79A484EFF8EC}" type="pres">
      <dgm:prSet presAssocID="{DC909E00-0EB8-48E0-89AC-6AFF605931CF}" presName="thickLine" presStyleLbl="alignNode1" presStyleIdx="5" presStyleCnt="8"/>
      <dgm:spPr/>
    </dgm:pt>
    <dgm:pt modelId="{2D171789-07FB-4E48-BC60-60344C373F9E}" type="pres">
      <dgm:prSet presAssocID="{DC909E00-0EB8-48E0-89AC-6AFF605931CF}" presName="horz1" presStyleCnt="0"/>
      <dgm:spPr/>
    </dgm:pt>
    <dgm:pt modelId="{310B20DC-29B1-C943-8ED8-9FDC164436C9}" type="pres">
      <dgm:prSet presAssocID="{DC909E00-0EB8-48E0-89AC-6AFF605931CF}" presName="tx1" presStyleLbl="revTx" presStyleIdx="5" presStyleCnt="8"/>
      <dgm:spPr/>
    </dgm:pt>
    <dgm:pt modelId="{8944945C-245A-2C4C-9858-2A97B6D3B122}" type="pres">
      <dgm:prSet presAssocID="{DC909E00-0EB8-48E0-89AC-6AFF605931CF}" presName="vert1" presStyleCnt="0"/>
      <dgm:spPr/>
    </dgm:pt>
    <dgm:pt modelId="{7AC1974C-5A2C-144E-B194-A4071021B006}" type="pres">
      <dgm:prSet presAssocID="{1097B222-6498-4C53-BE9E-8D21B04DF2B1}" presName="thickLine" presStyleLbl="alignNode1" presStyleIdx="6" presStyleCnt="8"/>
      <dgm:spPr/>
    </dgm:pt>
    <dgm:pt modelId="{49134C68-7342-734E-B8C1-A29FCCC679D6}" type="pres">
      <dgm:prSet presAssocID="{1097B222-6498-4C53-BE9E-8D21B04DF2B1}" presName="horz1" presStyleCnt="0"/>
      <dgm:spPr/>
    </dgm:pt>
    <dgm:pt modelId="{8EF75890-B367-1A40-A97B-233597532F00}" type="pres">
      <dgm:prSet presAssocID="{1097B222-6498-4C53-BE9E-8D21B04DF2B1}" presName="tx1" presStyleLbl="revTx" presStyleIdx="6" presStyleCnt="8"/>
      <dgm:spPr/>
    </dgm:pt>
    <dgm:pt modelId="{DA702A5F-FB99-6F43-B6C5-AF838ECB3430}" type="pres">
      <dgm:prSet presAssocID="{1097B222-6498-4C53-BE9E-8D21B04DF2B1}" presName="vert1" presStyleCnt="0"/>
      <dgm:spPr/>
    </dgm:pt>
    <dgm:pt modelId="{389E57CE-53D0-C14D-93B8-DEB2AB7C02B6}" type="pres">
      <dgm:prSet presAssocID="{575D5297-6E09-4029-AD4F-6ECC9405E75C}" presName="thickLine" presStyleLbl="alignNode1" presStyleIdx="7" presStyleCnt="8"/>
      <dgm:spPr/>
    </dgm:pt>
    <dgm:pt modelId="{72D943FD-40A1-C544-8596-92A82635A800}" type="pres">
      <dgm:prSet presAssocID="{575D5297-6E09-4029-AD4F-6ECC9405E75C}" presName="horz1" presStyleCnt="0"/>
      <dgm:spPr/>
    </dgm:pt>
    <dgm:pt modelId="{B6B7A97F-15AC-0545-B6C4-DDF47BB492CD}" type="pres">
      <dgm:prSet presAssocID="{575D5297-6E09-4029-AD4F-6ECC9405E75C}" presName="tx1" presStyleLbl="revTx" presStyleIdx="7" presStyleCnt="8"/>
      <dgm:spPr/>
    </dgm:pt>
    <dgm:pt modelId="{6358895B-2F74-9B45-850E-8DC685F9EAE5}" type="pres">
      <dgm:prSet presAssocID="{575D5297-6E09-4029-AD4F-6ECC9405E75C}" presName="vert1" presStyleCnt="0"/>
      <dgm:spPr/>
    </dgm:pt>
  </dgm:ptLst>
  <dgm:cxnLst>
    <dgm:cxn modelId="{92F82410-9307-407F-B455-5285BA7F91ED}" srcId="{E1C384FA-BA80-48E7-AC9B-B001B8D05EB9}" destId="{D26292F4-B134-4F5A-A6E9-15664F64F90B}" srcOrd="3" destOrd="0" parTransId="{EFDD877E-2779-4526-8436-9F92D277BAA4}" sibTransId="{7E0085C7-2F20-40F9-9A6B-5D672D387BD6}"/>
    <dgm:cxn modelId="{4D3F4B1B-1F0E-D748-B511-588E400B3050}" type="presOf" srcId="{1097B222-6498-4C53-BE9E-8D21B04DF2B1}" destId="{8EF75890-B367-1A40-A97B-233597532F00}" srcOrd="0" destOrd="0" presId="urn:microsoft.com/office/officeart/2008/layout/LinedList"/>
    <dgm:cxn modelId="{6B1B9222-982F-3F44-A40C-BADBD73969F7}" type="presOf" srcId="{F68FC12E-D885-4BAD-9CB0-BFECDC548F11}" destId="{2996D3B5-CCAC-6548-A83E-ECE32BB8E6D0}" srcOrd="0" destOrd="0" presId="urn:microsoft.com/office/officeart/2008/layout/LinedList"/>
    <dgm:cxn modelId="{8AC28327-A807-4BE8-8BD0-B8C77999BD15}" srcId="{E1C384FA-BA80-48E7-AC9B-B001B8D05EB9}" destId="{DC909E00-0EB8-48E0-89AC-6AFF605931CF}" srcOrd="5" destOrd="0" parTransId="{4C42482F-1F75-40FC-9781-CDAB65BEE282}" sibTransId="{6905341C-B349-4B53-9585-63C7E8F77448}"/>
    <dgm:cxn modelId="{FBA87331-1756-4DB9-92FA-9D8B969D1001}" srcId="{E1C384FA-BA80-48E7-AC9B-B001B8D05EB9}" destId="{54E00CD2-EE58-4EE5-B834-83D6A1A26B5E}" srcOrd="0" destOrd="0" parTransId="{7C819167-A67F-4D2F-A1C0-98A21C3D96AA}" sibTransId="{9AA986D3-A306-4489-B9F5-A0E63AD5C851}"/>
    <dgm:cxn modelId="{C6FA1E3E-D7D4-4748-BF2E-4A5D331562EA}" type="presOf" srcId="{DC909E00-0EB8-48E0-89AC-6AFF605931CF}" destId="{310B20DC-29B1-C943-8ED8-9FDC164436C9}" srcOrd="0" destOrd="0" presId="urn:microsoft.com/office/officeart/2008/layout/LinedList"/>
    <dgm:cxn modelId="{377F9547-7775-DA43-A9A3-1CCF42F86DF8}" type="presOf" srcId="{BCBABE30-5AF0-4433-8566-8EB64EF66DD8}" destId="{C9ADDAA8-C888-8D49-9605-395A6CAA9648}" srcOrd="0" destOrd="0" presId="urn:microsoft.com/office/officeart/2008/layout/LinedList"/>
    <dgm:cxn modelId="{EFDB0A59-40A3-0042-ADA3-DA878E09B76C}" type="presOf" srcId="{B587FF72-B7CA-493B-95BD-2AAD9EAD8723}" destId="{22C2824E-178F-0B4B-9564-5F7BB3B5DEF9}" srcOrd="0" destOrd="0" presId="urn:microsoft.com/office/officeart/2008/layout/LinedList"/>
    <dgm:cxn modelId="{A081BC64-E7F8-1644-8B07-D1FCF8BE606E}" type="presOf" srcId="{D26292F4-B134-4F5A-A6E9-15664F64F90B}" destId="{3677F141-8AB2-C445-95D3-C8C7CF72376C}" srcOrd="0" destOrd="0" presId="urn:microsoft.com/office/officeart/2008/layout/LinedList"/>
    <dgm:cxn modelId="{373C6087-963B-B64B-80E5-76FB73C2FFE5}" type="presOf" srcId="{575D5297-6E09-4029-AD4F-6ECC9405E75C}" destId="{B6B7A97F-15AC-0545-B6C4-DDF47BB492CD}" srcOrd="0" destOrd="0" presId="urn:microsoft.com/office/officeart/2008/layout/LinedList"/>
    <dgm:cxn modelId="{3CBD8F9F-EBA3-43C3-90DC-5C8A424E07E1}" srcId="{E1C384FA-BA80-48E7-AC9B-B001B8D05EB9}" destId="{F68FC12E-D885-4BAD-9CB0-BFECDC548F11}" srcOrd="1" destOrd="0" parTransId="{C6796364-8939-489E-867B-5A4B60EB796B}" sibTransId="{DBE84619-8858-435C-BDB4-57391B45D964}"/>
    <dgm:cxn modelId="{AF05AFB7-01A8-4571-92FD-914B211B11E7}" srcId="{E1C384FA-BA80-48E7-AC9B-B001B8D05EB9}" destId="{BCBABE30-5AF0-4433-8566-8EB64EF66DD8}" srcOrd="4" destOrd="0" parTransId="{AB655B52-6BF4-4F6A-8D74-F730CEDFDEC6}" sibTransId="{F457BAFD-8868-4AE2-9323-94FFDDCABDDA}"/>
    <dgm:cxn modelId="{150792BA-7EE9-4FBF-89FE-800C52C3C62F}" srcId="{E1C384FA-BA80-48E7-AC9B-B001B8D05EB9}" destId="{575D5297-6E09-4029-AD4F-6ECC9405E75C}" srcOrd="7" destOrd="0" parTransId="{7DC8D990-14B6-46A2-87BC-BA57716D593C}" sibTransId="{79DA79ED-97CD-4D85-96C4-5DFDA9582749}"/>
    <dgm:cxn modelId="{A7BE27CC-6076-413F-AC6F-32497196212B}" srcId="{E1C384FA-BA80-48E7-AC9B-B001B8D05EB9}" destId="{1097B222-6498-4C53-BE9E-8D21B04DF2B1}" srcOrd="6" destOrd="0" parTransId="{1170D807-0731-4B25-BC54-C3A7B009134D}" sibTransId="{92CA0938-9DC9-4231-84B6-B3A96E825839}"/>
    <dgm:cxn modelId="{C76C0DDB-8270-A846-A717-F0F39F84ADD3}" type="presOf" srcId="{54E00CD2-EE58-4EE5-B834-83D6A1A26B5E}" destId="{76EBBB7B-0721-3A4A-AA1B-45A729E6AD72}" srcOrd="0" destOrd="0" presId="urn:microsoft.com/office/officeart/2008/layout/LinedList"/>
    <dgm:cxn modelId="{A0D753E3-A131-7D44-B694-E9119B01EFE3}" type="presOf" srcId="{E1C384FA-BA80-48E7-AC9B-B001B8D05EB9}" destId="{1E1F3BF2-6AAD-4642-80A8-8DD108A8E05C}" srcOrd="0" destOrd="0" presId="urn:microsoft.com/office/officeart/2008/layout/LinedList"/>
    <dgm:cxn modelId="{A831EBE7-58BD-4577-AF0F-E1E7644E8ADB}" srcId="{E1C384FA-BA80-48E7-AC9B-B001B8D05EB9}" destId="{B587FF72-B7CA-493B-95BD-2AAD9EAD8723}" srcOrd="2" destOrd="0" parTransId="{9621A211-06BF-4632-8513-9180A744C21B}" sibTransId="{CEBEE89B-3E4D-490F-87A8-0477E4BF5302}"/>
    <dgm:cxn modelId="{4C899929-B315-C84B-BFE2-6FB590844367}" type="presParOf" srcId="{1E1F3BF2-6AAD-4642-80A8-8DD108A8E05C}" destId="{91B83B3D-CC8B-184F-8ABA-5F5E27C9667B}" srcOrd="0" destOrd="0" presId="urn:microsoft.com/office/officeart/2008/layout/LinedList"/>
    <dgm:cxn modelId="{A057E3D4-D4DA-264D-B92E-D814E408A724}" type="presParOf" srcId="{1E1F3BF2-6AAD-4642-80A8-8DD108A8E05C}" destId="{EA3AF4C4-6E33-C94F-849E-9560411FC125}" srcOrd="1" destOrd="0" presId="urn:microsoft.com/office/officeart/2008/layout/LinedList"/>
    <dgm:cxn modelId="{9DEC4EC9-5E81-A94D-BCC2-BDF32DA6953B}" type="presParOf" srcId="{EA3AF4C4-6E33-C94F-849E-9560411FC125}" destId="{76EBBB7B-0721-3A4A-AA1B-45A729E6AD72}" srcOrd="0" destOrd="0" presId="urn:microsoft.com/office/officeart/2008/layout/LinedList"/>
    <dgm:cxn modelId="{A6FA1DD4-95F8-2145-88D9-A99E5610D705}" type="presParOf" srcId="{EA3AF4C4-6E33-C94F-849E-9560411FC125}" destId="{0E19A2EC-F056-4E49-AE94-97E7ACFE08A3}" srcOrd="1" destOrd="0" presId="urn:microsoft.com/office/officeart/2008/layout/LinedList"/>
    <dgm:cxn modelId="{1D3FE9F7-7BEC-794C-ACA0-DB7E54D6EB02}" type="presParOf" srcId="{1E1F3BF2-6AAD-4642-80A8-8DD108A8E05C}" destId="{345624E9-8456-1040-BF68-3D3E0798E33C}" srcOrd="2" destOrd="0" presId="urn:microsoft.com/office/officeart/2008/layout/LinedList"/>
    <dgm:cxn modelId="{8173257F-67DD-2441-8CA0-A6A4A762DF03}" type="presParOf" srcId="{1E1F3BF2-6AAD-4642-80A8-8DD108A8E05C}" destId="{CEED66A8-8228-4A43-93F4-0359FB36A03B}" srcOrd="3" destOrd="0" presId="urn:microsoft.com/office/officeart/2008/layout/LinedList"/>
    <dgm:cxn modelId="{0F52EE6F-217D-6844-A3DC-EC5636A45F75}" type="presParOf" srcId="{CEED66A8-8228-4A43-93F4-0359FB36A03B}" destId="{2996D3B5-CCAC-6548-A83E-ECE32BB8E6D0}" srcOrd="0" destOrd="0" presId="urn:microsoft.com/office/officeart/2008/layout/LinedList"/>
    <dgm:cxn modelId="{0374E28D-15B8-BE4B-8E42-DCCBD6895C79}" type="presParOf" srcId="{CEED66A8-8228-4A43-93F4-0359FB36A03B}" destId="{B32490C6-DB20-384C-A570-4ED8931ED6A6}" srcOrd="1" destOrd="0" presId="urn:microsoft.com/office/officeart/2008/layout/LinedList"/>
    <dgm:cxn modelId="{A41C6259-BDE5-6D45-ACB6-954106795C3E}" type="presParOf" srcId="{1E1F3BF2-6AAD-4642-80A8-8DD108A8E05C}" destId="{4A724059-10F2-774E-9E1E-28CEEA675CB5}" srcOrd="4" destOrd="0" presId="urn:microsoft.com/office/officeart/2008/layout/LinedList"/>
    <dgm:cxn modelId="{B04CFE01-D878-3E4F-9D79-87A367D1EDE6}" type="presParOf" srcId="{1E1F3BF2-6AAD-4642-80A8-8DD108A8E05C}" destId="{32F148E0-5171-9247-9A30-FE0779747D88}" srcOrd="5" destOrd="0" presId="urn:microsoft.com/office/officeart/2008/layout/LinedList"/>
    <dgm:cxn modelId="{8578B1A3-669A-8D47-B8F9-F3184CD44DD1}" type="presParOf" srcId="{32F148E0-5171-9247-9A30-FE0779747D88}" destId="{22C2824E-178F-0B4B-9564-5F7BB3B5DEF9}" srcOrd="0" destOrd="0" presId="urn:microsoft.com/office/officeart/2008/layout/LinedList"/>
    <dgm:cxn modelId="{EB6FD4BC-5956-1F41-9DC4-575E8521F64E}" type="presParOf" srcId="{32F148E0-5171-9247-9A30-FE0779747D88}" destId="{0A214386-70EF-384C-8BFC-AA2CB924F5D1}" srcOrd="1" destOrd="0" presId="urn:microsoft.com/office/officeart/2008/layout/LinedList"/>
    <dgm:cxn modelId="{874F3F21-112E-7249-83ED-A207C7145976}" type="presParOf" srcId="{1E1F3BF2-6AAD-4642-80A8-8DD108A8E05C}" destId="{987E4668-2798-8D4A-93AE-4A66767047BB}" srcOrd="6" destOrd="0" presId="urn:microsoft.com/office/officeart/2008/layout/LinedList"/>
    <dgm:cxn modelId="{F744E2B8-8A13-D34C-84F6-47F2D608B1BB}" type="presParOf" srcId="{1E1F3BF2-6AAD-4642-80A8-8DD108A8E05C}" destId="{0A073EF1-04C8-E347-B70C-1E916391A6C6}" srcOrd="7" destOrd="0" presId="urn:microsoft.com/office/officeart/2008/layout/LinedList"/>
    <dgm:cxn modelId="{65DA331D-E661-4140-BDDA-17D2178EA42D}" type="presParOf" srcId="{0A073EF1-04C8-E347-B70C-1E916391A6C6}" destId="{3677F141-8AB2-C445-95D3-C8C7CF72376C}" srcOrd="0" destOrd="0" presId="urn:microsoft.com/office/officeart/2008/layout/LinedList"/>
    <dgm:cxn modelId="{AE510F90-25F7-674C-938F-517BC21E936C}" type="presParOf" srcId="{0A073EF1-04C8-E347-B70C-1E916391A6C6}" destId="{2D838088-CC52-564A-A079-D157408CFBFC}" srcOrd="1" destOrd="0" presId="urn:microsoft.com/office/officeart/2008/layout/LinedList"/>
    <dgm:cxn modelId="{877901F6-BBC8-C644-AEC5-93F20393D4D7}" type="presParOf" srcId="{1E1F3BF2-6AAD-4642-80A8-8DD108A8E05C}" destId="{D2A7414A-ED54-B846-8AA3-48F1499D3581}" srcOrd="8" destOrd="0" presId="urn:microsoft.com/office/officeart/2008/layout/LinedList"/>
    <dgm:cxn modelId="{08C37AE1-FB75-7A40-99B6-2E1960F8B19A}" type="presParOf" srcId="{1E1F3BF2-6AAD-4642-80A8-8DD108A8E05C}" destId="{6579FECC-1667-1046-AC99-FB4F20B83682}" srcOrd="9" destOrd="0" presId="urn:microsoft.com/office/officeart/2008/layout/LinedList"/>
    <dgm:cxn modelId="{FBA2775F-A0A4-4441-A6F2-EDF4ED62A541}" type="presParOf" srcId="{6579FECC-1667-1046-AC99-FB4F20B83682}" destId="{C9ADDAA8-C888-8D49-9605-395A6CAA9648}" srcOrd="0" destOrd="0" presId="urn:microsoft.com/office/officeart/2008/layout/LinedList"/>
    <dgm:cxn modelId="{85FC3025-6081-FE46-82B2-D2A8378D70F3}" type="presParOf" srcId="{6579FECC-1667-1046-AC99-FB4F20B83682}" destId="{6645DC88-4808-3340-B577-3B895D64B5B9}" srcOrd="1" destOrd="0" presId="urn:microsoft.com/office/officeart/2008/layout/LinedList"/>
    <dgm:cxn modelId="{9B5AF302-9BDE-444D-9512-E48E08FD5FA4}" type="presParOf" srcId="{1E1F3BF2-6AAD-4642-80A8-8DD108A8E05C}" destId="{8D8B81FB-36E2-1D47-A966-79A484EFF8EC}" srcOrd="10" destOrd="0" presId="urn:microsoft.com/office/officeart/2008/layout/LinedList"/>
    <dgm:cxn modelId="{9CFBA753-6D3F-2446-A901-7DA4383EB619}" type="presParOf" srcId="{1E1F3BF2-6AAD-4642-80A8-8DD108A8E05C}" destId="{2D171789-07FB-4E48-BC60-60344C373F9E}" srcOrd="11" destOrd="0" presId="urn:microsoft.com/office/officeart/2008/layout/LinedList"/>
    <dgm:cxn modelId="{C9D9A0BF-8B06-1A4E-86FC-693294A9626E}" type="presParOf" srcId="{2D171789-07FB-4E48-BC60-60344C373F9E}" destId="{310B20DC-29B1-C943-8ED8-9FDC164436C9}" srcOrd="0" destOrd="0" presId="urn:microsoft.com/office/officeart/2008/layout/LinedList"/>
    <dgm:cxn modelId="{5C26ADD4-68DB-DD4C-A440-6A47E8B4D082}" type="presParOf" srcId="{2D171789-07FB-4E48-BC60-60344C373F9E}" destId="{8944945C-245A-2C4C-9858-2A97B6D3B122}" srcOrd="1" destOrd="0" presId="urn:microsoft.com/office/officeart/2008/layout/LinedList"/>
    <dgm:cxn modelId="{23224118-054C-7C46-966C-0EEEB6C2DCEC}" type="presParOf" srcId="{1E1F3BF2-6AAD-4642-80A8-8DD108A8E05C}" destId="{7AC1974C-5A2C-144E-B194-A4071021B006}" srcOrd="12" destOrd="0" presId="urn:microsoft.com/office/officeart/2008/layout/LinedList"/>
    <dgm:cxn modelId="{C6A34CBB-4342-2247-83BC-A42E4B5719CD}" type="presParOf" srcId="{1E1F3BF2-6AAD-4642-80A8-8DD108A8E05C}" destId="{49134C68-7342-734E-B8C1-A29FCCC679D6}" srcOrd="13" destOrd="0" presId="urn:microsoft.com/office/officeart/2008/layout/LinedList"/>
    <dgm:cxn modelId="{39C02F14-FA1B-E54D-89CB-48C2A8B61B9E}" type="presParOf" srcId="{49134C68-7342-734E-B8C1-A29FCCC679D6}" destId="{8EF75890-B367-1A40-A97B-233597532F00}" srcOrd="0" destOrd="0" presId="urn:microsoft.com/office/officeart/2008/layout/LinedList"/>
    <dgm:cxn modelId="{8FDFD49B-E0E3-DE4F-AFB6-976D87C6EF7C}" type="presParOf" srcId="{49134C68-7342-734E-B8C1-A29FCCC679D6}" destId="{DA702A5F-FB99-6F43-B6C5-AF838ECB3430}" srcOrd="1" destOrd="0" presId="urn:microsoft.com/office/officeart/2008/layout/LinedList"/>
    <dgm:cxn modelId="{75C1CBF6-542A-6742-8943-7644AA6ABC11}" type="presParOf" srcId="{1E1F3BF2-6AAD-4642-80A8-8DD108A8E05C}" destId="{389E57CE-53D0-C14D-93B8-DEB2AB7C02B6}" srcOrd="14" destOrd="0" presId="urn:microsoft.com/office/officeart/2008/layout/LinedList"/>
    <dgm:cxn modelId="{81538D6B-5F1E-6F4E-8CD0-B24605D3D974}" type="presParOf" srcId="{1E1F3BF2-6AAD-4642-80A8-8DD108A8E05C}" destId="{72D943FD-40A1-C544-8596-92A82635A800}" srcOrd="15" destOrd="0" presId="urn:microsoft.com/office/officeart/2008/layout/LinedList"/>
    <dgm:cxn modelId="{ED01214A-B05B-6347-BB8E-E9E01C3A1C7C}" type="presParOf" srcId="{72D943FD-40A1-C544-8596-92A82635A800}" destId="{B6B7A97F-15AC-0545-B6C4-DDF47BB492CD}" srcOrd="0" destOrd="0" presId="urn:microsoft.com/office/officeart/2008/layout/LinedList"/>
    <dgm:cxn modelId="{B71BD3FF-7C88-A145-867D-1B0082AB5B73}" type="presParOf" srcId="{72D943FD-40A1-C544-8596-92A82635A800}" destId="{6358895B-2F74-9B45-850E-8DC685F9EAE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69D047-92E6-460A-BEEE-75F5E5170CCF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2537B99-0961-47AD-9E04-22120A53673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Nurse Practitioner </a:t>
          </a:r>
        </a:p>
      </dgm:t>
    </dgm:pt>
    <dgm:pt modelId="{6E2D39A7-8DEA-4277-A2DD-8B5D813F2735}" type="parTrans" cxnId="{89A5EF82-FF57-4438-9859-E45378CEF54E}">
      <dgm:prSet/>
      <dgm:spPr/>
      <dgm:t>
        <a:bodyPr/>
        <a:lstStyle/>
        <a:p>
          <a:endParaRPr lang="en-US"/>
        </a:p>
      </dgm:t>
    </dgm:pt>
    <dgm:pt modelId="{CB778441-0E1A-4F6D-96AF-FE33711D0704}" type="sibTrans" cxnId="{89A5EF82-FF57-4438-9859-E45378CEF54E}">
      <dgm:prSet/>
      <dgm:spPr/>
      <dgm:t>
        <a:bodyPr/>
        <a:lstStyle/>
        <a:p>
          <a:endParaRPr lang="en-US"/>
        </a:p>
      </dgm:t>
    </dgm:pt>
    <dgm:pt modelId="{BFABCFE3-1833-47B0-A0A4-736C8A9B6F2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Nurse Anesthetist</a:t>
          </a:r>
        </a:p>
      </dgm:t>
    </dgm:pt>
    <dgm:pt modelId="{5738F9B0-E6CF-4F55-8712-ECDE5876E159}" type="parTrans" cxnId="{A27B4252-14F3-4108-A555-77E2FEFC3274}">
      <dgm:prSet/>
      <dgm:spPr/>
      <dgm:t>
        <a:bodyPr/>
        <a:lstStyle/>
        <a:p>
          <a:endParaRPr lang="en-US"/>
        </a:p>
      </dgm:t>
    </dgm:pt>
    <dgm:pt modelId="{368B9955-2E3B-4D96-93BD-6956818E014C}" type="sibTrans" cxnId="{A27B4252-14F3-4108-A555-77E2FEFC3274}">
      <dgm:prSet/>
      <dgm:spPr/>
      <dgm:t>
        <a:bodyPr/>
        <a:lstStyle/>
        <a:p>
          <a:endParaRPr lang="en-US"/>
        </a:p>
      </dgm:t>
    </dgm:pt>
    <dgm:pt modelId="{07955C8C-8FF4-43F8-A292-F2A3DECE610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Nurse Researcher</a:t>
          </a:r>
        </a:p>
      </dgm:t>
    </dgm:pt>
    <dgm:pt modelId="{9BA92001-96D4-4837-893E-980544397388}" type="parTrans" cxnId="{3E5F6622-16F0-4A80-9315-BFFFFBC33007}">
      <dgm:prSet/>
      <dgm:spPr/>
      <dgm:t>
        <a:bodyPr/>
        <a:lstStyle/>
        <a:p>
          <a:endParaRPr lang="en-US"/>
        </a:p>
      </dgm:t>
    </dgm:pt>
    <dgm:pt modelId="{2D7FD21F-9616-4F81-8099-B7294209A3ED}" type="sibTrans" cxnId="{3E5F6622-16F0-4A80-9315-BFFFFBC33007}">
      <dgm:prSet/>
      <dgm:spPr/>
      <dgm:t>
        <a:bodyPr/>
        <a:lstStyle/>
        <a:p>
          <a:endParaRPr lang="en-US"/>
        </a:p>
      </dgm:t>
    </dgm:pt>
    <dgm:pt modelId="{8091C0A7-85F0-43EC-A106-891F4312E7C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Administrator </a:t>
          </a:r>
        </a:p>
      </dgm:t>
    </dgm:pt>
    <dgm:pt modelId="{FBB30D94-1D0B-4132-AEF3-343993F35325}" type="parTrans" cxnId="{9E4D23A2-4502-4C92-A9D1-46759F22DF44}">
      <dgm:prSet/>
      <dgm:spPr/>
      <dgm:t>
        <a:bodyPr/>
        <a:lstStyle/>
        <a:p>
          <a:endParaRPr lang="en-US"/>
        </a:p>
      </dgm:t>
    </dgm:pt>
    <dgm:pt modelId="{F56A5778-7EBC-4393-87F1-AAC2730EBF22}" type="sibTrans" cxnId="{9E4D23A2-4502-4C92-A9D1-46759F22DF44}">
      <dgm:prSet/>
      <dgm:spPr/>
      <dgm:t>
        <a:bodyPr/>
        <a:lstStyle/>
        <a:p>
          <a:endParaRPr lang="en-US"/>
        </a:p>
      </dgm:t>
    </dgm:pt>
    <dgm:pt modelId="{C6B8B4C5-560B-482F-9EF8-6A146A4D2725}" type="pres">
      <dgm:prSet presAssocID="{1269D047-92E6-460A-BEEE-75F5E5170CCF}" presName="root" presStyleCnt="0">
        <dgm:presLayoutVars>
          <dgm:dir/>
          <dgm:resizeHandles val="exact"/>
        </dgm:presLayoutVars>
      </dgm:prSet>
      <dgm:spPr/>
    </dgm:pt>
    <dgm:pt modelId="{F0927D99-DED3-499C-90C8-49F01109B42A}" type="pres">
      <dgm:prSet presAssocID="{A2537B99-0961-47AD-9E04-22120A536734}" presName="compNode" presStyleCnt="0"/>
      <dgm:spPr/>
    </dgm:pt>
    <dgm:pt modelId="{1EACD71F-2F30-40EA-AA82-7C026A81F35E}" type="pres">
      <dgm:prSet presAssocID="{A2537B99-0961-47AD-9E04-22120A536734}" presName="iconBgRect" presStyleLbl="bgShp" presStyleIdx="0" presStyleCnt="4"/>
      <dgm:spPr/>
    </dgm:pt>
    <dgm:pt modelId="{E7CCB46C-D0AC-4ED3-87E8-CE9798028B92}" type="pres">
      <dgm:prSet presAssocID="{A2537B99-0961-47AD-9E04-22120A53673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7E5C9E72-ABA2-4438-BACC-9F8FCEC36869}" type="pres">
      <dgm:prSet presAssocID="{A2537B99-0961-47AD-9E04-22120A536734}" presName="spaceRect" presStyleCnt="0"/>
      <dgm:spPr/>
    </dgm:pt>
    <dgm:pt modelId="{EDD99AFC-4AE3-4281-9B15-D2F089C479D6}" type="pres">
      <dgm:prSet presAssocID="{A2537B99-0961-47AD-9E04-22120A536734}" presName="textRect" presStyleLbl="revTx" presStyleIdx="0" presStyleCnt="4">
        <dgm:presLayoutVars>
          <dgm:chMax val="1"/>
          <dgm:chPref val="1"/>
        </dgm:presLayoutVars>
      </dgm:prSet>
      <dgm:spPr/>
    </dgm:pt>
    <dgm:pt modelId="{CD13F70B-2798-4653-A961-6936F2015A1E}" type="pres">
      <dgm:prSet presAssocID="{CB778441-0E1A-4F6D-96AF-FE33711D0704}" presName="sibTrans" presStyleCnt="0"/>
      <dgm:spPr/>
    </dgm:pt>
    <dgm:pt modelId="{0F746D02-F8D4-4168-88A5-E2B8838B6B47}" type="pres">
      <dgm:prSet presAssocID="{BFABCFE3-1833-47B0-A0A4-736C8A9B6F20}" presName="compNode" presStyleCnt="0"/>
      <dgm:spPr/>
    </dgm:pt>
    <dgm:pt modelId="{F8439CE5-E98D-4C9A-AB52-8E05774AF8AC}" type="pres">
      <dgm:prSet presAssocID="{BFABCFE3-1833-47B0-A0A4-736C8A9B6F20}" presName="iconBgRect" presStyleLbl="bgShp" presStyleIdx="1" presStyleCnt="4"/>
      <dgm:spPr/>
    </dgm:pt>
    <dgm:pt modelId="{F8C99851-9BDE-422E-9899-61BBB867C6FF}" type="pres">
      <dgm:prSet presAssocID="{BFABCFE3-1833-47B0-A0A4-736C8A9B6F2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D688FE04-DB22-4594-B55A-B9CB0544483A}" type="pres">
      <dgm:prSet presAssocID="{BFABCFE3-1833-47B0-A0A4-736C8A9B6F20}" presName="spaceRect" presStyleCnt="0"/>
      <dgm:spPr/>
    </dgm:pt>
    <dgm:pt modelId="{93FB6DEB-4459-4714-8645-8BADDCB22919}" type="pres">
      <dgm:prSet presAssocID="{BFABCFE3-1833-47B0-A0A4-736C8A9B6F20}" presName="textRect" presStyleLbl="revTx" presStyleIdx="1" presStyleCnt="4">
        <dgm:presLayoutVars>
          <dgm:chMax val="1"/>
          <dgm:chPref val="1"/>
        </dgm:presLayoutVars>
      </dgm:prSet>
      <dgm:spPr/>
    </dgm:pt>
    <dgm:pt modelId="{709F1407-ABA6-4226-B928-8450CACF32BB}" type="pres">
      <dgm:prSet presAssocID="{368B9955-2E3B-4D96-93BD-6956818E014C}" presName="sibTrans" presStyleCnt="0"/>
      <dgm:spPr/>
    </dgm:pt>
    <dgm:pt modelId="{8EE67380-3982-4594-A928-71C9EF4BAD3A}" type="pres">
      <dgm:prSet presAssocID="{07955C8C-8FF4-43F8-A292-F2A3DECE6109}" presName="compNode" presStyleCnt="0"/>
      <dgm:spPr/>
    </dgm:pt>
    <dgm:pt modelId="{A74F3197-0F47-4140-BF1F-F524498D5272}" type="pres">
      <dgm:prSet presAssocID="{07955C8C-8FF4-43F8-A292-F2A3DECE6109}" presName="iconBgRect" presStyleLbl="bgShp" presStyleIdx="2" presStyleCnt="4"/>
      <dgm:spPr/>
    </dgm:pt>
    <dgm:pt modelId="{0CE88F6D-DECA-47B4-A12A-D55414B9DDD8}" type="pres">
      <dgm:prSet presAssocID="{07955C8C-8FF4-43F8-A292-F2A3DECE610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edle"/>
        </a:ext>
      </dgm:extLst>
    </dgm:pt>
    <dgm:pt modelId="{F7E714B7-54BB-4EDD-A458-5A7DF19CDA6D}" type="pres">
      <dgm:prSet presAssocID="{07955C8C-8FF4-43F8-A292-F2A3DECE6109}" presName="spaceRect" presStyleCnt="0"/>
      <dgm:spPr/>
    </dgm:pt>
    <dgm:pt modelId="{F884FCC7-16AF-474F-AB49-FEA1011E6C80}" type="pres">
      <dgm:prSet presAssocID="{07955C8C-8FF4-43F8-A292-F2A3DECE6109}" presName="textRect" presStyleLbl="revTx" presStyleIdx="2" presStyleCnt="4">
        <dgm:presLayoutVars>
          <dgm:chMax val="1"/>
          <dgm:chPref val="1"/>
        </dgm:presLayoutVars>
      </dgm:prSet>
      <dgm:spPr/>
    </dgm:pt>
    <dgm:pt modelId="{022098F9-1EE2-4DC7-AD2B-B9661B831FB5}" type="pres">
      <dgm:prSet presAssocID="{2D7FD21F-9616-4F81-8099-B7294209A3ED}" presName="sibTrans" presStyleCnt="0"/>
      <dgm:spPr/>
    </dgm:pt>
    <dgm:pt modelId="{37853DE4-FA2B-4644-B828-78EBEC13C111}" type="pres">
      <dgm:prSet presAssocID="{8091C0A7-85F0-43EC-A106-891F4312E7CE}" presName="compNode" presStyleCnt="0"/>
      <dgm:spPr/>
    </dgm:pt>
    <dgm:pt modelId="{B8F8CAC7-687C-44C7-BEA9-F24EADD60D1B}" type="pres">
      <dgm:prSet presAssocID="{8091C0A7-85F0-43EC-A106-891F4312E7CE}" presName="iconBgRect" presStyleLbl="bgShp" presStyleIdx="3" presStyleCnt="4"/>
      <dgm:spPr/>
    </dgm:pt>
    <dgm:pt modelId="{4F9F6721-3F4A-4AEC-A5A2-65ABDA95E443}" type="pres">
      <dgm:prSet presAssocID="{8091C0A7-85F0-43EC-A106-891F4312E7C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2D0134BC-4A61-43F8-8DFD-CB7CC0BCD513}" type="pres">
      <dgm:prSet presAssocID="{8091C0A7-85F0-43EC-A106-891F4312E7CE}" presName="spaceRect" presStyleCnt="0"/>
      <dgm:spPr/>
    </dgm:pt>
    <dgm:pt modelId="{6126F4F9-E159-4AE0-BF9E-6F90CA240179}" type="pres">
      <dgm:prSet presAssocID="{8091C0A7-85F0-43EC-A106-891F4312E7CE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3E5F6622-16F0-4A80-9315-BFFFFBC33007}" srcId="{1269D047-92E6-460A-BEEE-75F5E5170CCF}" destId="{07955C8C-8FF4-43F8-A292-F2A3DECE6109}" srcOrd="2" destOrd="0" parTransId="{9BA92001-96D4-4837-893E-980544397388}" sibTransId="{2D7FD21F-9616-4F81-8099-B7294209A3ED}"/>
    <dgm:cxn modelId="{A27B4252-14F3-4108-A555-77E2FEFC3274}" srcId="{1269D047-92E6-460A-BEEE-75F5E5170CCF}" destId="{BFABCFE3-1833-47B0-A0A4-736C8A9B6F20}" srcOrd="1" destOrd="0" parTransId="{5738F9B0-E6CF-4F55-8712-ECDE5876E159}" sibTransId="{368B9955-2E3B-4D96-93BD-6956818E014C}"/>
    <dgm:cxn modelId="{B5DED562-1A53-C243-9F80-376BD992D6D5}" type="presOf" srcId="{A2537B99-0961-47AD-9E04-22120A536734}" destId="{EDD99AFC-4AE3-4281-9B15-D2F089C479D6}" srcOrd="0" destOrd="0" presId="urn:microsoft.com/office/officeart/2018/5/layout/IconCircleLabelList"/>
    <dgm:cxn modelId="{C7E4117D-FE43-C543-8864-536D9A2F79C0}" type="presOf" srcId="{07955C8C-8FF4-43F8-A292-F2A3DECE6109}" destId="{F884FCC7-16AF-474F-AB49-FEA1011E6C80}" srcOrd="0" destOrd="0" presId="urn:microsoft.com/office/officeart/2018/5/layout/IconCircleLabelList"/>
    <dgm:cxn modelId="{89A5EF82-FF57-4438-9859-E45378CEF54E}" srcId="{1269D047-92E6-460A-BEEE-75F5E5170CCF}" destId="{A2537B99-0961-47AD-9E04-22120A536734}" srcOrd="0" destOrd="0" parTransId="{6E2D39A7-8DEA-4277-A2DD-8B5D813F2735}" sibTransId="{CB778441-0E1A-4F6D-96AF-FE33711D0704}"/>
    <dgm:cxn modelId="{83986E8A-E013-9F47-8AF0-E3C4B35E7FD8}" type="presOf" srcId="{8091C0A7-85F0-43EC-A106-891F4312E7CE}" destId="{6126F4F9-E159-4AE0-BF9E-6F90CA240179}" srcOrd="0" destOrd="0" presId="urn:microsoft.com/office/officeart/2018/5/layout/IconCircleLabelList"/>
    <dgm:cxn modelId="{3D567D8E-7606-6348-83F5-BE54D5D05A4E}" type="presOf" srcId="{1269D047-92E6-460A-BEEE-75F5E5170CCF}" destId="{C6B8B4C5-560B-482F-9EF8-6A146A4D2725}" srcOrd="0" destOrd="0" presId="urn:microsoft.com/office/officeart/2018/5/layout/IconCircleLabelList"/>
    <dgm:cxn modelId="{9E4D23A2-4502-4C92-A9D1-46759F22DF44}" srcId="{1269D047-92E6-460A-BEEE-75F5E5170CCF}" destId="{8091C0A7-85F0-43EC-A106-891F4312E7CE}" srcOrd="3" destOrd="0" parTransId="{FBB30D94-1D0B-4132-AEF3-343993F35325}" sibTransId="{F56A5778-7EBC-4393-87F1-AAC2730EBF22}"/>
    <dgm:cxn modelId="{45D979F7-9DB1-EB41-AC81-8F14D4E41A56}" type="presOf" srcId="{BFABCFE3-1833-47B0-A0A4-736C8A9B6F20}" destId="{93FB6DEB-4459-4714-8645-8BADDCB22919}" srcOrd="0" destOrd="0" presId="urn:microsoft.com/office/officeart/2018/5/layout/IconCircleLabelList"/>
    <dgm:cxn modelId="{ED2AFA84-0A97-5F43-8428-8B7A6920C906}" type="presParOf" srcId="{C6B8B4C5-560B-482F-9EF8-6A146A4D2725}" destId="{F0927D99-DED3-499C-90C8-49F01109B42A}" srcOrd="0" destOrd="0" presId="urn:microsoft.com/office/officeart/2018/5/layout/IconCircleLabelList"/>
    <dgm:cxn modelId="{6E3FA3D1-758C-294F-8E59-FB4D054FDEFE}" type="presParOf" srcId="{F0927D99-DED3-499C-90C8-49F01109B42A}" destId="{1EACD71F-2F30-40EA-AA82-7C026A81F35E}" srcOrd="0" destOrd="0" presId="urn:microsoft.com/office/officeart/2018/5/layout/IconCircleLabelList"/>
    <dgm:cxn modelId="{D8DC7C8C-1977-9B4D-BCB1-6C362DD2B6FD}" type="presParOf" srcId="{F0927D99-DED3-499C-90C8-49F01109B42A}" destId="{E7CCB46C-D0AC-4ED3-87E8-CE9798028B92}" srcOrd="1" destOrd="0" presId="urn:microsoft.com/office/officeart/2018/5/layout/IconCircleLabelList"/>
    <dgm:cxn modelId="{A17DC09B-CFAD-3845-B93A-AEAF55B3AF08}" type="presParOf" srcId="{F0927D99-DED3-499C-90C8-49F01109B42A}" destId="{7E5C9E72-ABA2-4438-BACC-9F8FCEC36869}" srcOrd="2" destOrd="0" presId="urn:microsoft.com/office/officeart/2018/5/layout/IconCircleLabelList"/>
    <dgm:cxn modelId="{7E1008C8-20E5-914B-A98D-1381DB567124}" type="presParOf" srcId="{F0927D99-DED3-499C-90C8-49F01109B42A}" destId="{EDD99AFC-4AE3-4281-9B15-D2F089C479D6}" srcOrd="3" destOrd="0" presId="urn:microsoft.com/office/officeart/2018/5/layout/IconCircleLabelList"/>
    <dgm:cxn modelId="{E0A1D761-EADB-B146-81EB-7B24B7A04156}" type="presParOf" srcId="{C6B8B4C5-560B-482F-9EF8-6A146A4D2725}" destId="{CD13F70B-2798-4653-A961-6936F2015A1E}" srcOrd="1" destOrd="0" presId="urn:microsoft.com/office/officeart/2018/5/layout/IconCircleLabelList"/>
    <dgm:cxn modelId="{16A236EA-039D-294D-B041-9C5285AFDD30}" type="presParOf" srcId="{C6B8B4C5-560B-482F-9EF8-6A146A4D2725}" destId="{0F746D02-F8D4-4168-88A5-E2B8838B6B47}" srcOrd="2" destOrd="0" presId="urn:microsoft.com/office/officeart/2018/5/layout/IconCircleLabelList"/>
    <dgm:cxn modelId="{C56458A0-6BB7-E243-B6AC-A91A58798238}" type="presParOf" srcId="{0F746D02-F8D4-4168-88A5-E2B8838B6B47}" destId="{F8439CE5-E98D-4C9A-AB52-8E05774AF8AC}" srcOrd="0" destOrd="0" presId="urn:microsoft.com/office/officeart/2018/5/layout/IconCircleLabelList"/>
    <dgm:cxn modelId="{0583CC50-EC1E-114B-B93E-FA8D0443DBBB}" type="presParOf" srcId="{0F746D02-F8D4-4168-88A5-E2B8838B6B47}" destId="{F8C99851-9BDE-422E-9899-61BBB867C6FF}" srcOrd="1" destOrd="0" presId="urn:microsoft.com/office/officeart/2018/5/layout/IconCircleLabelList"/>
    <dgm:cxn modelId="{A99A0291-5A58-BD48-B6C8-E5B1A6FC76E3}" type="presParOf" srcId="{0F746D02-F8D4-4168-88A5-E2B8838B6B47}" destId="{D688FE04-DB22-4594-B55A-B9CB0544483A}" srcOrd="2" destOrd="0" presId="urn:microsoft.com/office/officeart/2018/5/layout/IconCircleLabelList"/>
    <dgm:cxn modelId="{314490DC-811F-784B-83FC-2E2AB66B39DA}" type="presParOf" srcId="{0F746D02-F8D4-4168-88A5-E2B8838B6B47}" destId="{93FB6DEB-4459-4714-8645-8BADDCB22919}" srcOrd="3" destOrd="0" presId="urn:microsoft.com/office/officeart/2018/5/layout/IconCircleLabelList"/>
    <dgm:cxn modelId="{1318F383-4842-9E46-94D2-203AC7260926}" type="presParOf" srcId="{C6B8B4C5-560B-482F-9EF8-6A146A4D2725}" destId="{709F1407-ABA6-4226-B928-8450CACF32BB}" srcOrd="3" destOrd="0" presId="urn:microsoft.com/office/officeart/2018/5/layout/IconCircleLabelList"/>
    <dgm:cxn modelId="{2A1F7105-604A-B24A-A5B7-65A134549631}" type="presParOf" srcId="{C6B8B4C5-560B-482F-9EF8-6A146A4D2725}" destId="{8EE67380-3982-4594-A928-71C9EF4BAD3A}" srcOrd="4" destOrd="0" presId="urn:microsoft.com/office/officeart/2018/5/layout/IconCircleLabelList"/>
    <dgm:cxn modelId="{44E68C97-AC98-BD44-B550-033EF3CE33D3}" type="presParOf" srcId="{8EE67380-3982-4594-A928-71C9EF4BAD3A}" destId="{A74F3197-0F47-4140-BF1F-F524498D5272}" srcOrd="0" destOrd="0" presId="urn:microsoft.com/office/officeart/2018/5/layout/IconCircleLabelList"/>
    <dgm:cxn modelId="{897C0EF6-89DE-2245-9976-F4D62BEA0AA5}" type="presParOf" srcId="{8EE67380-3982-4594-A928-71C9EF4BAD3A}" destId="{0CE88F6D-DECA-47B4-A12A-D55414B9DDD8}" srcOrd="1" destOrd="0" presId="urn:microsoft.com/office/officeart/2018/5/layout/IconCircleLabelList"/>
    <dgm:cxn modelId="{17F7877B-D3A3-AA45-89DD-340B1B38CEA3}" type="presParOf" srcId="{8EE67380-3982-4594-A928-71C9EF4BAD3A}" destId="{F7E714B7-54BB-4EDD-A458-5A7DF19CDA6D}" srcOrd="2" destOrd="0" presId="urn:microsoft.com/office/officeart/2018/5/layout/IconCircleLabelList"/>
    <dgm:cxn modelId="{8F27D9AB-0C70-A04C-A3D6-D416935A79B4}" type="presParOf" srcId="{8EE67380-3982-4594-A928-71C9EF4BAD3A}" destId="{F884FCC7-16AF-474F-AB49-FEA1011E6C80}" srcOrd="3" destOrd="0" presId="urn:microsoft.com/office/officeart/2018/5/layout/IconCircleLabelList"/>
    <dgm:cxn modelId="{A128D7F3-2B6B-2D4A-9065-BF7AF9BFE812}" type="presParOf" srcId="{C6B8B4C5-560B-482F-9EF8-6A146A4D2725}" destId="{022098F9-1EE2-4DC7-AD2B-B9661B831FB5}" srcOrd="5" destOrd="0" presId="urn:microsoft.com/office/officeart/2018/5/layout/IconCircleLabelList"/>
    <dgm:cxn modelId="{0E5C7797-C182-9D40-8C50-5247A75A7617}" type="presParOf" srcId="{C6B8B4C5-560B-482F-9EF8-6A146A4D2725}" destId="{37853DE4-FA2B-4644-B828-78EBEC13C111}" srcOrd="6" destOrd="0" presId="urn:microsoft.com/office/officeart/2018/5/layout/IconCircleLabelList"/>
    <dgm:cxn modelId="{C887EBD1-04A5-224F-B69B-F4C57266862D}" type="presParOf" srcId="{37853DE4-FA2B-4644-B828-78EBEC13C111}" destId="{B8F8CAC7-687C-44C7-BEA9-F24EADD60D1B}" srcOrd="0" destOrd="0" presId="urn:microsoft.com/office/officeart/2018/5/layout/IconCircleLabelList"/>
    <dgm:cxn modelId="{D0BE4A5A-8A97-3543-B788-E7C6ADB70B7E}" type="presParOf" srcId="{37853DE4-FA2B-4644-B828-78EBEC13C111}" destId="{4F9F6721-3F4A-4AEC-A5A2-65ABDA95E443}" srcOrd="1" destOrd="0" presId="urn:microsoft.com/office/officeart/2018/5/layout/IconCircleLabelList"/>
    <dgm:cxn modelId="{1EBFEE03-2800-854B-AA84-BAEE1F38C2C0}" type="presParOf" srcId="{37853DE4-FA2B-4644-B828-78EBEC13C111}" destId="{2D0134BC-4A61-43F8-8DFD-CB7CC0BCD513}" srcOrd="2" destOrd="0" presId="urn:microsoft.com/office/officeart/2018/5/layout/IconCircleLabelList"/>
    <dgm:cxn modelId="{B7FFDA26-B4F2-7141-8370-A5D18B9170AE}" type="presParOf" srcId="{37853DE4-FA2B-4644-B828-78EBEC13C111}" destId="{6126F4F9-E159-4AE0-BF9E-6F90CA240179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4BE6C8F-A6A3-49F2-8AE3-B8F15926820E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BF755FD-013D-4238-B09B-CA95A5E398A8}">
      <dgm:prSet/>
      <dgm:spPr/>
      <dgm:t>
        <a:bodyPr/>
        <a:lstStyle/>
        <a:p>
          <a:r>
            <a:rPr lang="en-US" dirty="0"/>
            <a:t>Help People by caring for and educating patients and families </a:t>
          </a:r>
        </a:p>
      </dgm:t>
    </dgm:pt>
    <dgm:pt modelId="{F15504A6-7A4C-4282-8796-08652F240615}" type="parTrans" cxnId="{E9F80B4A-A598-463B-9306-6A8BF5F1E4A1}">
      <dgm:prSet/>
      <dgm:spPr/>
      <dgm:t>
        <a:bodyPr/>
        <a:lstStyle/>
        <a:p>
          <a:endParaRPr lang="en-US"/>
        </a:p>
      </dgm:t>
    </dgm:pt>
    <dgm:pt modelId="{FBC854AD-1FD6-41EB-84EC-3B26C477A03D}" type="sibTrans" cxnId="{E9F80B4A-A598-463B-9306-6A8BF5F1E4A1}">
      <dgm:prSet/>
      <dgm:spPr/>
      <dgm:t>
        <a:bodyPr/>
        <a:lstStyle/>
        <a:p>
          <a:endParaRPr lang="en-US"/>
        </a:p>
      </dgm:t>
    </dgm:pt>
    <dgm:pt modelId="{C7D1B0B0-6F9C-47FE-A10B-FFCA9768DBF1}">
      <dgm:prSet/>
      <dgm:spPr/>
      <dgm:t>
        <a:bodyPr/>
        <a:lstStyle/>
        <a:p>
          <a:r>
            <a:rPr lang="en-US" dirty="0"/>
            <a:t>Constantly Learning and Evolving</a:t>
          </a:r>
        </a:p>
      </dgm:t>
    </dgm:pt>
    <dgm:pt modelId="{11A01D4C-281B-4709-B2F2-2D9190D704AD}" type="parTrans" cxnId="{607A6445-8EF6-41C9-815E-7BC9E1618CD4}">
      <dgm:prSet/>
      <dgm:spPr/>
      <dgm:t>
        <a:bodyPr/>
        <a:lstStyle/>
        <a:p>
          <a:endParaRPr lang="en-US"/>
        </a:p>
      </dgm:t>
    </dgm:pt>
    <dgm:pt modelId="{089A530A-C714-45A4-ACDD-EBA6F0F82A17}" type="sibTrans" cxnId="{607A6445-8EF6-41C9-815E-7BC9E1618CD4}">
      <dgm:prSet/>
      <dgm:spPr/>
      <dgm:t>
        <a:bodyPr/>
        <a:lstStyle/>
        <a:p>
          <a:endParaRPr lang="en-US"/>
        </a:p>
      </dgm:t>
    </dgm:pt>
    <dgm:pt modelId="{9D239215-625A-40A9-AC13-82D4790F70D9}">
      <dgm:prSet/>
      <dgm:spPr/>
      <dgm:t>
        <a:bodyPr/>
        <a:lstStyle/>
        <a:p>
          <a:r>
            <a:rPr lang="en-US" dirty="0"/>
            <a:t>Teamwork Centered/Family Atmosphere </a:t>
          </a:r>
        </a:p>
      </dgm:t>
    </dgm:pt>
    <dgm:pt modelId="{9B7FAA80-2B92-4AEE-B77B-1A2ED26783C2}" type="parTrans" cxnId="{A384B3AB-F9C8-4666-A0E1-75E80ECF2B9F}">
      <dgm:prSet/>
      <dgm:spPr/>
      <dgm:t>
        <a:bodyPr/>
        <a:lstStyle/>
        <a:p>
          <a:endParaRPr lang="en-US"/>
        </a:p>
      </dgm:t>
    </dgm:pt>
    <dgm:pt modelId="{25809052-9CC1-4574-AD1B-7427DE1CCEC8}" type="sibTrans" cxnId="{A384B3AB-F9C8-4666-A0E1-75E80ECF2B9F}">
      <dgm:prSet/>
      <dgm:spPr/>
      <dgm:t>
        <a:bodyPr/>
        <a:lstStyle/>
        <a:p>
          <a:endParaRPr lang="en-US"/>
        </a:p>
      </dgm:t>
    </dgm:pt>
    <dgm:pt modelId="{39AF5654-2F0B-4BEE-B01E-A373B123718E}">
      <dgm:prSet/>
      <dgm:spPr/>
      <dgm:t>
        <a:bodyPr/>
        <a:lstStyle/>
        <a:p>
          <a:r>
            <a:rPr lang="en-US" dirty="0"/>
            <a:t>Try Different Areas of Nursing </a:t>
          </a:r>
        </a:p>
      </dgm:t>
    </dgm:pt>
    <dgm:pt modelId="{6E455C4D-5FEA-4211-AA61-7C9D485D8391}" type="parTrans" cxnId="{2E6804F6-908F-49BC-AF81-45D4D988A1C9}">
      <dgm:prSet/>
      <dgm:spPr/>
      <dgm:t>
        <a:bodyPr/>
        <a:lstStyle/>
        <a:p>
          <a:endParaRPr lang="en-US"/>
        </a:p>
      </dgm:t>
    </dgm:pt>
    <dgm:pt modelId="{E36917F6-BAA0-437A-8918-21D1963357F3}" type="sibTrans" cxnId="{2E6804F6-908F-49BC-AF81-45D4D988A1C9}">
      <dgm:prSet/>
      <dgm:spPr/>
      <dgm:t>
        <a:bodyPr/>
        <a:lstStyle/>
        <a:p>
          <a:endParaRPr lang="en-US"/>
        </a:p>
      </dgm:t>
    </dgm:pt>
    <dgm:pt modelId="{504A1528-0F53-40E9-BDE4-96E3280298DE}">
      <dgm:prSet/>
      <dgm:spPr/>
      <dgm:t>
        <a:bodyPr/>
        <a:lstStyle/>
        <a:p>
          <a:r>
            <a:rPr lang="en-US" dirty="0"/>
            <a:t>Flexibility + Creativity</a:t>
          </a:r>
        </a:p>
        <a:p>
          <a:r>
            <a:rPr lang="en-US" dirty="0"/>
            <a:t> </a:t>
          </a:r>
        </a:p>
      </dgm:t>
    </dgm:pt>
    <dgm:pt modelId="{6762321A-827B-4A5B-A792-C2BC03957FD0}" type="parTrans" cxnId="{9C4CA0B8-53F0-4F01-94F0-70C07A2FC7E3}">
      <dgm:prSet/>
      <dgm:spPr/>
      <dgm:t>
        <a:bodyPr/>
        <a:lstStyle/>
        <a:p>
          <a:endParaRPr lang="en-US"/>
        </a:p>
      </dgm:t>
    </dgm:pt>
    <dgm:pt modelId="{868064F3-DC71-4F2E-BEC0-769FCEC141A5}" type="sibTrans" cxnId="{9C4CA0B8-53F0-4F01-94F0-70C07A2FC7E3}">
      <dgm:prSet/>
      <dgm:spPr/>
      <dgm:t>
        <a:bodyPr/>
        <a:lstStyle/>
        <a:p>
          <a:endParaRPr lang="en-US"/>
        </a:p>
      </dgm:t>
    </dgm:pt>
    <dgm:pt modelId="{63285CF4-8A7D-3D4D-B014-CB0C89106423}" type="pres">
      <dgm:prSet presAssocID="{E4BE6C8F-A6A3-49F2-8AE3-B8F15926820E}" presName="vert0" presStyleCnt="0">
        <dgm:presLayoutVars>
          <dgm:dir/>
          <dgm:animOne val="branch"/>
          <dgm:animLvl val="lvl"/>
        </dgm:presLayoutVars>
      </dgm:prSet>
      <dgm:spPr/>
    </dgm:pt>
    <dgm:pt modelId="{B60FFEAA-B74E-E84D-A8B9-0956176A9B74}" type="pres">
      <dgm:prSet presAssocID="{9BF755FD-013D-4238-B09B-CA95A5E398A8}" presName="thickLine" presStyleLbl="alignNode1" presStyleIdx="0" presStyleCnt="5"/>
      <dgm:spPr/>
    </dgm:pt>
    <dgm:pt modelId="{72258636-3A8E-1243-B870-A94DC1AB0073}" type="pres">
      <dgm:prSet presAssocID="{9BF755FD-013D-4238-B09B-CA95A5E398A8}" presName="horz1" presStyleCnt="0"/>
      <dgm:spPr/>
    </dgm:pt>
    <dgm:pt modelId="{B3444802-C5EA-9946-B77A-36224C1D6A31}" type="pres">
      <dgm:prSet presAssocID="{9BF755FD-013D-4238-B09B-CA95A5E398A8}" presName="tx1" presStyleLbl="revTx" presStyleIdx="0" presStyleCnt="5"/>
      <dgm:spPr/>
    </dgm:pt>
    <dgm:pt modelId="{A6EBFE54-A2E2-5F43-AB6C-826C287425F1}" type="pres">
      <dgm:prSet presAssocID="{9BF755FD-013D-4238-B09B-CA95A5E398A8}" presName="vert1" presStyleCnt="0"/>
      <dgm:spPr/>
    </dgm:pt>
    <dgm:pt modelId="{E8F9DEA1-3472-E141-969A-7BB15B7E6544}" type="pres">
      <dgm:prSet presAssocID="{C7D1B0B0-6F9C-47FE-A10B-FFCA9768DBF1}" presName="thickLine" presStyleLbl="alignNode1" presStyleIdx="1" presStyleCnt="5"/>
      <dgm:spPr/>
    </dgm:pt>
    <dgm:pt modelId="{E87CAA02-A533-5A4D-B25C-92AB774CD358}" type="pres">
      <dgm:prSet presAssocID="{C7D1B0B0-6F9C-47FE-A10B-FFCA9768DBF1}" presName="horz1" presStyleCnt="0"/>
      <dgm:spPr/>
    </dgm:pt>
    <dgm:pt modelId="{3AD41910-66F7-EF4C-9C38-86464E84F4A4}" type="pres">
      <dgm:prSet presAssocID="{C7D1B0B0-6F9C-47FE-A10B-FFCA9768DBF1}" presName="tx1" presStyleLbl="revTx" presStyleIdx="1" presStyleCnt="5"/>
      <dgm:spPr/>
    </dgm:pt>
    <dgm:pt modelId="{EBDA3E95-1057-4442-A3AC-B2B6654E8118}" type="pres">
      <dgm:prSet presAssocID="{C7D1B0B0-6F9C-47FE-A10B-FFCA9768DBF1}" presName="vert1" presStyleCnt="0"/>
      <dgm:spPr/>
    </dgm:pt>
    <dgm:pt modelId="{C862720F-5798-2C49-81A2-81F7E74721F8}" type="pres">
      <dgm:prSet presAssocID="{9D239215-625A-40A9-AC13-82D4790F70D9}" presName="thickLine" presStyleLbl="alignNode1" presStyleIdx="2" presStyleCnt="5"/>
      <dgm:spPr/>
    </dgm:pt>
    <dgm:pt modelId="{F218992C-9569-7C45-9035-A28AACB35494}" type="pres">
      <dgm:prSet presAssocID="{9D239215-625A-40A9-AC13-82D4790F70D9}" presName="horz1" presStyleCnt="0"/>
      <dgm:spPr/>
    </dgm:pt>
    <dgm:pt modelId="{82BCB36A-5659-1F4F-9A63-F20D6A185401}" type="pres">
      <dgm:prSet presAssocID="{9D239215-625A-40A9-AC13-82D4790F70D9}" presName="tx1" presStyleLbl="revTx" presStyleIdx="2" presStyleCnt="5"/>
      <dgm:spPr/>
    </dgm:pt>
    <dgm:pt modelId="{9F9E5091-52D7-BC43-8216-EED70F1F45B5}" type="pres">
      <dgm:prSet presAssocID="{9D239215-625A-40A9-AC13-82D4790F70D9}" presName="vert1" presStyleCnt="0"/>
      <dgm:spPr/>
    </dgm:pt>
    <dgm:pt modelId="{8298EB50-5639-E04E-B8F4-1CB01FBDA885}" type="pres">
      <dgm:prSet presAssocID="{39AF5654-2F0B-4BEE-B01E-A373B123718E}" presName="thickLine" presStyleLbl="alignNode1" presStyleIdx="3" presStyleCnt="5"/>
      <dgm:spPr/>
    </dgm:pt>
    <dgm:pt modelId="{7746650B-63B8-0348-85FF-4B6BD6570146}" type="pres">
      <dgm:prSet presAssocID="{39AF5654-2F0B-4BEE-B01E-A373B123718E}" presName="horz1" presStyleCnt="0"/>
      <dgm:spPr/>
    </dgm:pt>
    <dgm:pt modelId="{A9C2CDEB-348D-6D4E-B831-39C06780F06F}" type="pres">
      <dgm:prSet presAssocID="{39AF5654-2F0B-4BEE-B01E-A373B123718E}" presName="tx1" presStyleLbl="revTx" presStyleIdx="3" presStyleCnt="5"/>
      <dgm:spPr/>
    </dgm:pt>
    <dgm:pt modelId="{F45CA700-A2FF-7B4C-9F80-9DD44F623CBF}" type="pres">
      <dgm:prSet presAssocID="{39AF5654-2F0B-4BEE-B01E-A373B123718E}" presName="vert1" presStyleCnt="0"/>
      <dgm:spPr/>
    </dgm:pt>
    <dgm:pt modelId="{5B713242-5B43-2948-A9A4-10DD6E8FC1AD}" type="pres">
      <dgm:prSet presAssocID="{504A1528-0F53-40E9-BDE4-96E3280298DE}" presName="thickLine" presStyleLbl="alignNode1" presStyleIdx="4" presStyleCnt="5"/>
      <dgm:spPr/>
    </dgm:pt>
    <dgm:pt modelId="{2C8A4AC0-5253-B44C-8392-761369EC14BB}" type="pres">
      <dgm:prSet presAssocID="{504A1528-0F53-40E9-BDE4-96E3280298DE}" presName="horz1" presStyleCnt="0"/>
      <dgm:spPr/>
    </dgm:pt>
    <dgm:pt modelId="{252E3A06-4081-4349-B55B-748DA1CDEEDA}" type="pres">
      <dgm:prSet presAssocID="{504A1528-0F53-40E9-BDE4-96E3280298DE}" presName="tx1" presStyleLbl="revTx" presStyleIdx="4" presStyleCnt="5"/>
      <dgm:spPr/>
    </dgm:pt>
    <dgm:pt modelId="{65D13B15-039C-9A4A-AE94-6B97E3D1CA69}" type="pres">
      <dgm:prSet presAssocID="{504A1528-0F53-40E9-BDE4-96E3280298DE}" presName="vert1" presStyleCnt="0"/>
      <dgm:spPr/>
    </dgm:pt>
  </dgm:ptLst>
  <dgm:cxnLst>
    <dgm:cxn modelId="{A58EA512-2AA5-E14B-9034-452B886AA8E3}" type="presOf" srcId="{C7D1B0B0-6F9C-47FE-A10B-FFCA9768DBF1}" destId="{3AD41910-66F7-EF4C-9C38-86464E84F4A4}" srcOrd="0" destOrd="0" presId="urn:microsoft.com/office/officeart/2008/layout/LinedList"/>
    <dgm:cxn modelId="{9885B314-4EB3-114D-BBD8-4AFCC9A53974}" type="presOf" srcId="{9BF755FD-013D-4238-B09B-CA95A5E398A8}" destId="{B3444802-C5EA-9946-B77A-36224C1D6A31}" srcOrd="0" destOrd="0" presId="urn:microsoft.com/office/officeart/2008/layout/LinedList"/>
    <dgm:cxn modelId="{34A24F1B-7070-154F-833A-F1034279C612}" type="presOf" srcId="{9D239215-625A-40A9-AC13-82D4790F70D9}" destId="{82BCB36A-5659-1F4F-9A63-F20D6A185401}" srcOrd="0" destOrd="0" presId="urn:microsoft.com/office/officeart/2008/layout/LinedList"/>
    <dgm:cxn modelId="{00D49D21-E762-C34A-B117-DCC8A4B919F2}" type="presOf" srcId="{E4BE6C8F-A6A3-49F2-8AE3-B8F15926820E}" destId="{63285CF4-8A7D-3D4D-B014-CB0C89106423}" srcOrd="0" destOrd="0" presId="urn:microsoft.com/office/officeart/2008/layout/LinedList"/>
    <dgm:cxn modelId="{F3122627-FF42-6044-ABD9-E7FC9C961A46}" type="presOf" srcId="{39AF5654-2F0B-4BEE-B01E-A373B123718E}" destId="{A9C2CDEB-348D-6D4E-B831-39C06780F06F}" srcOrd="0" destOrd="0" presId="urn:microsoft.com/office/officeart/2008/layout/LinedList"/>
    <dgm:cxn modelId="{607A6445-8EF6-41C9-815E-7BC9E1618CD4}" srcId="{E4BE6C8F-A6A3-49F2-8AE3-B8F15926820E}" destId="{C7D1B0B0-6F9C-47FE-A10B-FFCA9768DBF1}" srcOrd="1" destOrd="0" parTransId="{11A01D4C-281B-4709-B2F2-2D9190D704AD}" sibTransId="{089A530A-C714-45A4-ACDD-EBA6F0F82A17}"/>
    <dgm:cxn modelId="{E9F80B4A-A598-463B-9306-6A8BF5F1E4A1}" srcId="{E4BE6C8F-A6A3-49F2-8AE3-B8F15926820E}" destId="{9BF755FD-013D-4238-B09B-CA95A5E398A8}" srcOrd="0" destOrd="0" parTransId="{F15504A6-7A4C-4282-8796-08652F240615}" sibTransId="{FBC854AD-1FD6-41EB-84EC-3B26C477A03D}"/>
    <dgm:cxn modelId="{641E5994-FD8C-C040-AE54-6A7288367470}" type="presOf" srcId="{504A1528-0F53-40E9-BDE4-96E3280298DE}" destId="{252E3A06-4081-4349-B55B-748DA1CDEEDA}" srcOrd="0" destOrd="0" presId="urn:microsoft.com/office/officeart/2008/layout/LinedList"/>
    <dgm:cxn modelId="{A384B3AB-F9C8-4666-A0E1-75E80ECF2B9F}" srcId="{E4BE6C8F-A6A3-49F2-8AE3-B8F15926820E}" destId="{9D239215-625A-40A9-AC13-82D4790F70D9}" srcOrd="2" destOrd="0" parTransId="{9B7FAA80-2B92-4AEE-B77B-1A2ED26783C2}" sibTransId="{25809052-9CC1-4574-AD1B-7427DE1CCEC8}"/>
    <dgm:cxn modelId="{9C4CA0B8-53F0-4F01-94F0-70C07A2FC7E3}" srcId="{E4BE6C8F-A6A3-49F2-8AE3-B8F15926820E}" destId="{504A1528-0F53-40E9-BDE4-96E3280298DE}" srcOrd="4" destOrd="0" parTransId="{6762321A-827B-4A5B-A792-C2BC03957FD0}" sibTransId="{868064F3-DC71-4F2E-BEC0-769FCEC141A5}"/>
    <dgm:cxn modelId="{2E6804F6-908F-49BC-AF81-45D4D988A1C9}" srcId="{E4BE6C8F-A6A3-49F2-8AE3-B8F15926820E}" destId="{39AF5654-2F0B-4BEE-B01E-A373B123718E}" srcOrd="3" destOrd="0" parTransId="{6E455C4D-5FEA-4211-AA61-7C9D485D8391}" sibTransId="{E36917F6-BAA0-437A-8918-21D1963357F3}"/>
    <dgm:cxn modelId="{58F6717B-4CCC-B94D-96BA-A541AC749A95}" type="presParOf" srcId="{63285CF4-8A7D-3D4D-B014-CB0C89106423}" destId="{B60FFEAA-B74E-E84D-A8B9-0956176A9B74}" srcOrd="0" destOrd="0" presId="urn:microsoft.com/office/officeart/2008/layout/LinedList"/>
    <dgm:cxn modelId="{903CE48C-C735-804B-A1A7-931F867DAB43}" type="presParOf" srcId="{63285CF4-8A7D-3D4D-B014-CB0C89106423}" destId="{72258636-3A8E-1243-B870-A94DC1AB0073}" srcOrd="1" destOrd="0" presId="urn:microsoft.com/office/officeart/2008/layout/LinedList"/>
    <dgm:cxn modelId="{7B2FDD98-54E0-D049-849E-E20A2CCEA012}" type="presParOf" srcId="{72258636-3A8E-1243-B870-A94DC1AB0073}" destId="{B3444802-C5EA-9946-B77A-36224C1D6A31}" srcOrd="0" destOrd="0" presId="urn:microsoft.com/office/officeart/2008/layout/LinedList"/>
    <dgm:cxn modelId="{342EDCAF-7DDA-5F43-872E-6AA2CE8483E9}" type="presParOf" srcId="{72258636-3A8E-1243-B870-A94DC1AB0073}" destId="{A6EBFE54-A2E2-5F43-AB6C-826C287425F1}" srcOrd="1" destOrd="0" presId="urn:microsoft.com/office/officeart/2008/layout/LinedList"/>
    <dgm:cxn modelId="{06166E2A-DD3D-914C-BC24-75F10E1D62C9}" type="presParOf" srcId="{63285CF4-8A7D-3D4D-B014-CB0C89106423}" destId="{E8F9DEA1-3472-E141-969A-7BB15B7E6544}" srcOrd="2" destOrd="0" presId="urn:microsoft.com/office/officeart/2008/layout/LinedList"/>
    <dgm:cxn modelId="{61085870-FD59-EC4C-B35C-236CD6F8C48F}" type="presParOf" srcId="{63285CF4-8A7D-3D4D-B014-CB0C89106423}" destId="{E87CAA02-A533-5A4D-B25C-92AB774CD358}" srcOrd="3" destOrd="0" presId="urn:microsoft.com/office/officeart/2008/layout/LinedList"/>
    <dgm:cxn modelId="{A5D512F6-B9CE-664F-B971-E21FAE0958B4}" type="presParOf" srcId="{E87CAA02-A533-5A4D-B25C-92AB774CD358}" destId="{3AD41910-66F7-EF4C-9C38-86464E84F4A4}" srcOrd="0" destOrd="0" presId="urn:microsoft.com/office/officeart/2008/layout/LinedList"/>
    <dgm:cxn modelId="{F3D69EB3-33DA-BE4C-9FBC-038472A48C09}" type="presParOf" srcId="{E87CAA02-A533-5A4D-B25C-92AB774CD358}" destId="{EBDA3E95-1057-4442-A3AC-B2B6654E8118}" srcOrd="1" destOrd="0" presId="urn:microsoft.com/office/officeart/2008/layout/LinedList"/>
    <dgm:cxn modelId="{9764D154-F87E-EA43-9725-055EDAE68A5C}" type="presParOf" srcId="{63285CF4-8A7D-3D4D-B014-CB0C89106423}" destId="{C862720F-5798-2C49-81A2-81F7E74721F8}" srcOrd="4" destOrd="0" presId="urn:microsoft.com/office/officeart/2008/layout/LinedList"/>
    <dgm:cxn modelId="{B8CC9975-D485-1047-BBF5-FF85D4FAE78A}" type="presParOf" srcId="{63285CF4-8A7D-3D4D-B014-CB0C89106423}" destId="{F218992C-9569-7C45-9035-A28AACB35494}" srcOrd="5" destOrd="0" presId="urn:microsoft.com/office/officeart/2008/layout/LinedList"/>
    <dgm:cxn modelId="{C2B659D2-3898-844B-9CC5-4A216CF3C075}" type="presParOf" srcId="{F218992C-9569-7C45-9035-A28AACB35494}" destId="{82BCB36A-5659-1F4F-9A63-F20D6A185401}" srcOrd="0" destOrd="0" presId="urn:microsoft.com/office/officeart/2008/layout/LinedList"/>
    <dgm:cxn modelId="{512547A2-06C7-F44F-AF73-2037C19BA046}" type="presParOf" srcId="{F218992C-9569-7C45-9035-A28AACB35494}" destId="{9F9E5091-52D7-BC43-8216-EED70F1F45B5}" srcOrd="1" destOrd="0" presId="urn:microsoft.com/office/officeart/2008/layout/LinedList"/>
    <dgm:cxn modelId="{9DD3439E-BB26-E64F-ADAC-C2289F13300F}" type="presParOf" srcId="{63285CF4-8A7D-3D4D-B014-CB0C89106423}" destId="{8298EB50-5639-E04E-B8F4-1CB01FBDA885}" srcOrd="6" destOrd="0" presId="urn:microsoft.com/office/officeart/2008/layout/LinedList"/>
    <dgm:cxn modelId="{A732EBD9-F9E3-1249-B0C2-8EB862C6C270}" type="presParOf" srcId="{63285CF4-8A7D-3D4D-B014-CB0C89106423}" destId="{7746650B-63B8-0348-85FF-4B6BD6570146}" srcOrd="7" destOrd="0" presId="urn:microsoft.com/office/officeart/2008/layout/LinedList"/>
    <dgm:cxn modelId="{92C870C4-33C9-D447-ADFB-57DD946DD61A}" type="presParOf" srcId="{7746650B-63B8-0348-85FF-4B6BD6570146}" destId="{A9C2CDEB-348D-6D4E-B831-39C06780F06F}" srcOrd="0" destOrd="0" presId="urn:microsoft.com/office/officeart/2008/layout/LinedList"/>
    <dgm:cxn modelId="{6B38FF77-3BF6-2B42-BA68-66AD3715515A}" type="presParOf" srcId="{7746650B-63B8-0348-85FF-4B6BD6570146}" destId="{F45CA700-A2FF-7B4C-9F80-9DD44F623CBF}" srcOrd="1" destOrd="0" presId="urn:microsoft.com/office/officeart/2008/layout/LinedList"/>
    <dgm:cxn modelId="{59FF306D-1BB4-5A41-A0E0-91082C16F567}" type="presParOf" srcId="{63285CF4-8A7D-3D4D-B014-CB0C89106423}" destId="{5B713242-5B43-2948-A9A4-10DD6E8FC1AD}" srcOrd="8" destOrd="0" presId="urn:microsoft.com/office/officeart/2008/layout/LinedList"/>
    <dgm:cxn modelId="{ADBFA818-E59E-E840-BDCE-94080F47225A}" type="presParOf" srcId="{63285CF4-8A7D-3D4D-B014-CB0C89106423}" destId="{2C8A4AC0-5253-B44C-8392-761369EC14BB}" srcOrd="9" destOrd="0" presId="urn:microsoft.com/office/officeart/2008/layout/LinedList"/>
    <dgm:cxn modelId="{DE1E88DA-2E1F-6D4B-9532-C59479F1425C}" type="presParOf" srcId="{2C8A4AC0-5253-B44C-8392-761369EC14BB}" destId="{252E3A06-4081-4349-B55B-748DA1CDEEDA}" srcOrd="0" destOrd="0" presId="urn:microsoft.com/office/officeart/2008/layout/LinedList"/>
    <dgm:cxn modelId="{58F18BF8-713C-5E49-81B2-CBCC9C1CAAF1}" type="presParOf" srcId="{2C8A4AC0-5253-B44C-8392-761369EC14BB}" destId="{65D13B15-039C-9A4A-AE94-6B97E3D1CA6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F9F627D-1124-43E3-A49B-40ACC57FCC54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6AC4660-8D73-441A-8DA1-AD1AB7857660}">
      <dgm:prSet/>
      <dgm:spPr/>
      <dgm:t>
        <a:bodyPr/>
        <a:lstStyle/>
        <a:p>
          <a:r>
            <a:rPr lang="en-US"/>
            <a:t>Pick the brains of nurses you know, ask lots of questions</a:t>
          </a:r>
        </a:p>
      </dgm:t>
    </dgm:pt>
    <dgm:pt modelId="{6676F174-8838-47C7-85F9-1622B02741F9}" type="parTrans" cxnId="{481FECFF-E183-4F11-94C4-A9B678A331F6}">
      <dgm:prSet/>
      <dgm:spPr/>
      <dgm:t>
        <a:bodyPr/>
        <a:lstStyle/>
        <a:p>
          <a:endParaRPr lang="en-US"/>
        </a:p>
      </dgm:t>
    </dgm:pt>
    <dgm:pt modelId="{44985F0D-9E46-420F-B9CF-1A40E8F5D8EB}" type="sibTrans" cxnId="{481FECFF-E183-4F11-94C4-A9B678A331F6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04A9D5C1-BF86-49C5-BDC4-E97AB9A689EB}">
      <dgm:prSet/>
      <dgm:spPr/>
      <dgm:t>
        <a:bodyPr/>
        <a:lstStyle/>
        <a:p>
          <a:r>
            <a:rPr lang="en-US"/>
            <a:t>Shadow a nurse </a:t>
          </a:r>
        </a:p>
      </dgm:t>
    </dgm:pt>
    <dgm:pt modelId="{B2891D27-D8EE-44F8-9EB1-69C2B5134D16}" type="parTrans" cxnId="{BE5D4B0A-05BE-4F4E-8EFC-2257C1882E13}">
      <dgm:prSet/>
      <dgm:spPr/>
      <dgm:t>
        <a:bodyPr/>
        <a:lstStyle/>
        <a:p>
          <a:endParaRPr lang="en-US"/>
        </a:p>
      </dgm:t>
    </dgm:pt>
    <dgm:pt modelId="{1FE75124-F9E6-497A-96B7-22C80AEA6817}" type="sibTrans" cxnId="{BE5D4B0A-05BE-4F4E-8EFC-2257C1882E13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EF4AB4EF-7D12-4846-BAF6-6524A55E899F}">
      <dgm:prSet/>
      <dgm:spPr/>
      <dgm:t>
        <a:bodyPr/>
        <a:lstStyle/>
        <a:p>
          <a:r>
            <a:rPr lang="en-US"/>
            <a:t>Volunteer NOW at a hospital </a:t>
          </a:r>
        </a:p>
      </dgm:t>
    </dgm:pt>
    <dgm:pt modelId="{64D64EB7-4083-4D79-8AB2-EC1C374C3AF2}" type="parTrans" cxnId="{DD303A4A-995C-4C9E-A2C1-2F9F7589F002}">
      <dgm:prSet/>
      <dgm:spPr/>
      <dgm:t>
        <a:bodyPr/>
        <a:lstStyle/>
        <a:p>
          <a:endParaRPr lang="en-US"/>
        </a:p>
      </dgm:t>
    </dgm:pt>
    <dgm:pt modelId="{9296F520-619E-4240-9248-C9381BD02B4F}" type="sibTrans" cxnId="{DD303A4A-995C-4C9E-A2C1-2F9F7589F002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8A179A46-B0D0-46BC-9CA2-A83230D666B3}">
      <dgm:prSet/>
      <dgm:spPr/>
      <dgm:t>
        <a:bodyPr/>
        <a:lstStyle/>
        <a:p>
          <a:r>
            <a:rPr lang="en-US"/>
            <a:t>Do well in school, nursing is competitive</a:t>
          </a:r>
        </a:p>
      </dgm:t>
    </dgm:pt>
    <dgm:pt modelId="{2AC0A223-6563-4BAD-9D4D-CF9940BA7774}" type="parTrans" cxnId="{1C38E1BD-41AD-4418-85D6-6C20B1D69F4E}">
      <dgm:prSet/>
      <dgm:spPr/>
      <dgm:t>
        <a:bodyPr/>
        <a:lstStyle/>
        <a:p>
          <a:endParaRPr lang="en-US"/>
        </a:p>
      </dgm:t>
    </dgm:pt>
    <dgm:pt modelId="{48785ADE-8E77-47DF-BAB4-74ED07B4C4AC}" type="sibTrans" cxnId="{1C38E1BD-41AD-4418-85D6-6C20B1D69F4E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ADF92859-AFDA-3843-8485-15F8E625BF57}" type="pres">
      <dgm:prSet presAssocID="{CF9F627D-1124-43E3-A49B-40ACC57FCC54}" presName="Name0" presStyleCnt="0">
        <dgm:presLayoutVars>
          <dgm:animLvl val="lvl"/>
          <dgm:resizeHandles val="exact"/>
        </dgm:presLayoutVars>
      </dgm:prSet>
      <dgm:spPr/>
    </dgm:pt>
    <dgm:pt modelId="{F127AFFA-C7E8-7F4D-8F92-B63DE0A2B81F}" type="pres">
      <dgm:prSet presAssocID="{96AC4660-8D73-441A-8DA1-AD1AB7857660}" presName="compositeNode" presStyleCnt="0">
        <dgm:presLayoutVars>
          <dgm:bulletEnabled val="1"/>
        </dgm:presLayoutVars>
      </dgm:prSet>
      <dgm:spPr/>
    </dgm:pt>
    <dgm:pt modelId="{E5738AA4-72E8-7542-B352-EAD6AC76A41B}" type="pres">
      <dgm:prSet presAssocID="{96AC4660-8D73-441A-8DA1-AD1AB7857660}" presName="bgRect" presStyleLbl="bgAccFollowNode1" presStyleIdx="0" presStyleCnt="4"/>
      <dgm:spPr/>
    </dgm:pt>
    <dgm:pt modelId="{C0297D2B-CF69-0D41-852B-B18DBCADCA44}" type="pres">
      <dgm:prSet presAssocID="{44985F0D-9E46-420F-B9CF-1A40E8F5D8EB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D95A4758-5497-7B49-9B1D-CCC889036779}" type="pres">
      <dgm:prSet presAssocID="{96AC4660-8D73-441A-8DA1-AD1AB7857660}" presName="bottomLine" presStyleLbl="alignNode1" presStyleIdx="1" presStyleCnt="8">
        <dgm:presLayoutVars/>
      </dgm:prSet>
      <dgm:spPr/>
    </dgm:pt>
    <dgm:pt modelId="{489423DA-C335-4F4A-8E60-F2797F8A71F0}" type="pres">
      <dgm:prSet presAssocID="{96AC4660-8D73-441A-8DA1-AD1AB7857660}" presName="nodeText" presStyleLbl="bgAccFollowNode1" presStyleIdx="0" presStyleCnt="4">
        <dgm:presLayoutVars>
          <dgm:bulletEnabled val="1"/>
        </dgm:presLayoutVars>
      </dgm:prSet>
      <dgm:spPr/>
    </dgm:pt>
    <dgm:pt modelId="{27F2EE84-EFBE-B84C-8712-8B538CCB4D85}" type="pres">
      <dgm:prSet presAssocID="{44985F0D-9E46-420F-B9CF-1A40E8F5D8EB}" presName="sibTrans" presStyleCnt="0"/>
      <dgm:spPr/>
    </dgm:pt>
    <dgm:pt modelId="{F81A8ED8-0FCC-EA4E-9A31-B09F769EBFF7}" type="pres">
      <dgm:prSet presAssocID="{04A9D5C1-BF86-49C5-BDC4-E97AB9A689EB}" presName="compositeNode" presStyleCnt="0">
        <dgm:presLayoutVars>
          <dgm:bulletEnabled val="1"/>
        </dgm:presLayoutVars>
      </dgm:prSet>
      <dgm:spPr/>
    </dgm:pt>
    <dgm:pt modelId="{9155F7A7-1D3E-9640-9CF5-FA667D2C96A7}" type="pres">
      <dgm:prSet presAssocID="{04A9D5C1-BF86-49C5-BDC4-E97AB9A689EB}" presName="bgRect" presStyleLbl="bgAccFollowNode1" presStyleIdx="1" presStyleCnt="4"/>
      <dgm:spPr/>
    </dgm:pt>
    <dgm:pt modelId="{12052AF2-611C-B548-B433-A342292D607C}" type="pres">
      <dgm:prSet presAssocID="{1FE75124-F9E6-497A-96B7-22C80AEA6817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E563A10E-23E2-2E49-AD1D-973A586BFCF8}" type="pres">
      <dgm:prSet presAssocID="{04A9D5C1-BF86-49C5-BDC4-E97AB9A689EB}" presName="bottomLine" presStyleLbl="alignNode1" presStyleIdx="3" presStyleCnt="8">
        <dgm:presLayoutVars/>
      </dgm:prSet>
      <dgm:spPr/>
    </dgm:pt>
    <dgm:pt modelId="{0B4A60FE-4752-9942-8E5E-14488EC3F1F8}" type="pres">
      <dgm:prSet presAssocID="{04A9D5C1-BF86-49C5-BDC4-E97AB9A689EB}" presName="nodeText" presStyleLbl="bgAccFollowNode1" presStyleIdx="1" presStyleCnt="4">
        <dgm:presLayoutVars>
          <dgm:bulletEnabled val="1"/>
        </dgm:presLayoutVars>
      </dgm:prSet>
      <dgm:spPr/>
    </dgm:pt>
    <dgm:pt modelId="{AC59FD65-1C01-E041-9927-E0D92B41EC95}" type="pres">
      <dgm:prSet presAssocID="{1FE75124-F9E6-497A-96B7-22C80AEA6817}" presName="sibTrans" presStyleCnt="0"/>
      <dgm:spPr/>
    </dgm:pt>
    <dgm:pt modelId="{5FEBB62A-3C16-A445-A244-8EEFADC22D60}" type="pres">
      <dgm:prSet presAssocID="{EF4AB4EF-7D12-4846-BAF6-6524A55E899F}" presName="compositeNode" presStyleCnt="0">
        <dgm:presLayoutVars>
          <dgm:bulletEnabled val="1"/>
        </dgm:presLayoutVars>
      </dgm:prSet>
      <dgm:spPr/>
    </dgm:pt>
    <dgm:pt modelId="{81FC8EF2-E3BE-5D4A-9CC1-1B6AB852E242}" type="pres">
      <dgm:prSet presAssocID="{EF4AB4EF-7D12-4846-BAF6-6524A55E899F}" presName="bgRect" presStyleLbl="bgAccFollowNode1" presStyleIdx="2" presStyleCnt="4"/>
      <dgm:spPr/>
    </dgm:pt>
    <dgm:pt modelId="{F7DE82F8-E7CC-2842-81AB-83AA735A0808}" type="pres">
      <dgm:prSet presAssocID="{9296F520-619E-4240-9248-C9381BD02B4F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AD5E3748-E88E-5A46-B378-B3E3D04B638C}" type="pres">
      <dgm:prSet presAssocID="{EF4AB4EF-7D12-4846-BAF6-6524A55E899F}" presName="bottomLine" presStyleLbl="alignNode1" presStyleIdx="5" presStyleCnt="8">
        <dgm:presLayoutVars/>
      </dgm:prSet>
      <dgm:spPr/>
    </dgm:pt>
    <dgm:pt modelId="{15F86AA0-91D0-D543-8E23-209F75B55DAA}" type="pres">
      <dgm:prSet presAssocID="{EF4AB4EF-7D12-4846-BAF6-6524A55E899F}" presName="nodeText" presStyleLbl="bgAccFollowNode1" presStyleIdx="2" presStyleCnt="4">
        <dgm:presLayoutVars>
          <dgm:bulletEnabled val="1"/>
        </dgm:presLayoutVars>
      </dgm:prSet>
      <dgm:spPr/>
    </dgm:pt>
    <dgm:pt modelId="{F6711B63-5633-4A40-A89E-46B93627EBC1}" type="pres">
      <dgm:prSet presAssocID="{9296F520-619E-4240-9248-C9381BD02B4F}" presName="sibTrans" presStyleCnt="0"/>
      <dgm:spPr/>
    </dgm:pt>
    <dgm:pt modelId="{FE6BD7BF-56B6-C042-B64E-07D7D07E1A78}" type="pres">
      <dgm:prSet presAssocID="{8A179A46-B0D0-46BC-9CA2-A83230D666B3}" presName="compositeNode" presStyleCnt="0">
        <dgm:presLayoutVars>
          <dgm:bulletEnabled val="1"/>
        </dgm:presLayoutVars>
      </dgm:prSet>
      <dgm:spPr/>
    </dgm:pt>
    <dgm:pt modelId="{A242877D-770D-E04A-8DA8-F2D0409DAE6A}" type="pres">
      <dgm:prSet presAssocID="{8A179A46-B0D0-46BC-9CA2-A83230D666B3}" presName="bgRect" presStyleLbl="bgAccFollowNode1" presStyleIdx="3" presStyleCnt="4"/>
      <dgm:spPr/>
    </dgm:pt>
    <dgm:pt modelId="{D25A6374-03EA-C34E-8E4B-F06858F8E2DB}" type="pres">
      <dgm:prSet presAssocID="{48785ADE-8E77-47DF-BAB4-74ED07B4C4AC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DFC70713-DF38-4A4E-B38F-1EEC533DBF0A}" type="pres">
      <dgm:prSet presAssocID="{8A179A46-B0D0-46BC-9CA2-A83230D666B3}" presName="bottomLine" presStyleLbl="alignNode1" presStyleIdx="7" presStyleCnt="8">
        <dgm:presLayoutVars/>
      </dgm:prSet>
      <dgm:spPr/>
    </dgm:pt>
    <dgm:pt modelId="{EB469DAF-1930-684D-B1F9-9EA722F35523}" type="pres">
      <dgm:prSet presAssocID="{8A179A46-B0D0-46BC-9CA2-A83230D666B3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BE5D4B0A-05BE-4F4E-8EFC-2257C1882E13}" srcId="{CF9F627D-1124-43E3-A49B-40ACC57FCC54}" destId="{04A9D5C1-BF86-49C5-BDC4-E97AB9A689EB}" srcOrd="1" destOrd="0" parTransId="{B2891D27-D8EE-44F8-9EB1-69C2B5134D16}" sibTransId="{1FE75124-F9E6-497A-96B7-22C80AEA6817}"/>
    <dgm:cxn modelId="{80381D1E-C7B9-CF45-BD54-049983E15419}" type="presOf" srcId="{96AC4660-8D73-441A-8DA1-AD1AB7857660}" destId="{E5738AA4-72E8-7542-B352-EAD6AC76A41B}" srcOrd="0" destOrd="0" presId="urn:microsoft.com/office/officeart/2016/7/layout/BasicLinearProcessNumbered"/>
    <dgm:cxn modelId="{454D812D-53D7-2345-BFFC-A0235B6ED9ED}" type="presOf" srcId="{04A9D5C1-BF86-49C5-BDC4-E97AB9A689EB}" destId="{9155F7A7-1D3E-9640-9CF5-FA667D2C96A7}" srcOrd="0" destOrd="0" presId="urn:microsoft.com/office/officeart/2016/7/layout/BasicLinearProcessNumbered"/>
    <dgm:cxn modelId="{DD303A4A-995C-4C9E-A2C1-2F9F7589F002}" srcId="{CF9F627D-1124-43E3-A49B-40ACC57FCC54}" destId="{EF4AB4EF-7D12-4846-BAF6-6524A55E899F}" srcOrd="2" destOrd="0" parTransId="{64D64EB7-4083-4D79-8AB2-EC1C374C3AF2}" sibTransId="{9296F520-619E-4240-9248-C9381BD02B4F}"/>
    <dgm:cxn modelId="{2AE7CE56-98B8-0042-A794-D7575FC97B45}" type="presOf" srcId="{9296F520-619E-4240-9248-C9381BD02B4F}" destId="{F7DE82F8-E7CC-2842-81AB-83AA735A0808}" srcOrd="0" destOrd="0" presId="urn:microsoft.com/office/officeart/2016/7/layout/BasicLinearProcessNumbered"/>
    <dgm:cxn modelId="{BF88765F-3945-2342-B7AF-DBC36F710005}" type="presOf" srcId="{1FE75124-F9E6-497A-96B7-22C80AEA6817}" destId="{12052AF2-611C-B548-B433-A342292D607C}" srcOrd="0" destOrd="0" presId="urn:microsoft.com/office/officeart/2016/7/layout/BasicLinearProcessNumbered"/>
    <dgm:cxn modelId="{23B81D60-083F-D445-8ABE-4556CB8FB967}" type="presOf" srcId="{44985F0D-9E46-420F-B9CF-1A40E8F5D8EB}" destId="{C0297D2B-CF69-0D41-852B-B18DBCADCA44}" srcOrd="0" destOrd="0" presId="urn:microsoft.com/office/officeart/2016/7/layout/BasicLinearProcessNumbered"/>
    <dgm:cxn modelId="{50D45B6E-4759-A14C-8002-92E4C99853FC}" type="presOf" srcId="{8A179A46-B0D0-46BC-9CA2-A83230D666B3}" destId="{EB469DAF-1930-684D-B1F9-9EA722F35523}" srcOrd="1" destOrd="0" presId="urn:microsoft.com/office/officeart/2016/7/layout/BasicLinearProcessNumbered"/>
    <dgm:cxn modelId="{F3307995-60D2-9543-ADE7-5421A7D9B98F}" type="presOf" srcId="{04A9D5C1-BF86-49C5-BDC4-E97AB9A689EB}" destId="{0B4A60FE-4752-9942-8E5E-14488EC3F1F8}" srcOrd="1" destOrd="0" presId="urn:microsoft.com/office/officeart/2016/7/layout/BasicLinearProcessNumbered"/>
    <dgm:cxn modelId="{814D98B2-92B3-A841-B443-C217DE6F52A4}" type="presOf" srcId="{EF4AB4EF-7D12-4846-BAF6-6524A55E899F}" destId="{15F86AA0-91D0-D543-8E23-209F75B55DAA}" srcOrd="1" destOrd="0" presId="urn:microsoft.com/office/officeart/2016/7/layout/BasicLinearProcessNumbered"/>
    <dgm:cxn modelId="{1C38E1BD-41AD-4418-85D6-6C20B1D69F4E}" srcId="{CF9F627D-1124-43E3-A49B-40ACC57FCC54}" destId="{8A179A46-B0D0-46BC-9CA2-A83230D666B3}" srcOrd="3" destOrd="0" parTransId="{2AC0A223-6563-4BAD-9D4D-CF9940BA7774}" sibTransId="{48785ADE-8E77-47DF-BAB4-74ED07B4C4AC}"/>
    <dgm:cxn modelId="{26DD02BE-0E11-8242-A348-70E90B990BC3}" type="presOf" srcId="{EF4AB4EF-7D12-4846-BAF6-6524A55E899F}" destId="{81FC8EF2-E3BE-5D4A-9CC1-1B6AB852E242}" srcOrd="0" destOrd="0" presId="urn:microsoft.com/office/officeart/2016/7/layout/BasicLinearProcessNumbered"/>
    <dgm:cxn modelId="{E739FBD3-610C-A14A-AF10-FAC03224FF0D}" type="presOf" srcId="{CF9F627D-1124-43E3-A49B-40ACC57FCC54}" destId="{ADF92859-AFDA-3843-8485-15F8E625BF57}" srcOrd="0" destOrd="0" presId="urn:microsoft.com/office/officeart/2016/7/layout/BasicLinearProcessNumbered"/>
    <dgm:cxn modelId="{59E258DB-0D29-BC42-98C0-9BA9BBBA85A0}" type="presOf" srcId="{48785ADE-8E77-47DF-BAB4-74ED07B4C4AC}" destId="{D25A6374-03EA-C34E-8E4B-F06858F8E2DB}" srcOrd="0" destOrd="0" presId="urn:microsoft.com/office/officeart/2016/7/layout/BasicLinearProcessNumbered"/>
    <dgm:cxn modelId="{2F759AE9-29F7-514C-9137-6938986B5B8C}" type="presOf" srcId="{96AC4660-8D73-441A-8DA1-AD1AB7857660}" destId="{489423DA-C335-4F4A-8E60-F2797F8A71F0}" srcOrd="1" destOrd="0" presId="urn:microsoft.com/office/officeart/2016/7/layout/BasicLinearProcessNumbered"/>
    <dgm:cxn modelId="{77BD91FD-ED66-F942-9193-58949232F8EB}" type="presOf" srcId="{8A179A46-B0D0-46BC-9CA2-A83230D666B3}" destId="{A242877D-770D-E04A-8DA8-F2D0409DAE6A}" srcOrd="0" destOrd="0" presId="urn:microsoft.com/office/officeart/2016/7/layout/BasicLinearProcessNumbered"/>
    <dgm:cxn modelId="{481FECFF-E183-4F11-94C4-A9B678A331F6}" srcId="{CF9F627D-1124-43E3-A49B-40ACC57FCC54}" destId="{96AC4660-8D73-441A-8DA1-AD1AB7857660}" srcOrd="0" destOrd="0" parTransId="{6676F174-8838-47C7-85F9-1622B02741F9}" sibTransId="{44985F0D-9E46-420F-B9CF-1A40E8F5D8EB}"/>
    <dgm:cxn modelId="{CAF29DC7-0F57-B34E-BB06-1841D71F3A4A}" type="presParOf" srcId="{ADF92859-AFDA-3843-8485-15F8E625BF57}" destId="{F127AFFA-C7E8-7F4D-8F92-B63DE0A2B81F}" srcOrd="0" destOrd="0" presId="urn:microsoft.com/office/officeart/2016/7/layout/BasicLinearProcessNumbered"/>
    <dgm:cxn modelId="{5C06BE23-7138-E343-9C3D-C8EC65CFBC46}" type="presParOf" srcId="{F127AFFA-C7E8-7F4D-8F92-B63DE0A2B81F}" destId="{E5738AA4-72E8-7542-B352-EAD6AC76A41B}" srcOrd="0" destOrd="0" presId="urn:microsoft.com/office/officeart/2016/7/layout/BasicLinearProcessNumbered"/>
    <dgm:cxn modelId="{CBF90A5E-C769-7344-8672-B0046126E910}" type="presParOf" srcId="{F127AFFA-C7E8-7F4D-8F92-B63DE0A2B81F}" destId="{C0297D2B-CF69-0D41-852B-B18DBCADCA44}" srcOrd="1" destOrd="0" presId="urn:microsoft.com/office/officeart/2016/7/layout/BasicLinearProcessNumbered"/>
    <dgm:cxn modelId="{8E4D7C6C-2316-DA45-9584-A2F11C043725}" type="presParOf" srcId="{F127AFFA-C7E8-7F4D-8F92-B63DE0A2B81F}" destId="{D95A4758-5497-7B49-9B1D-CCC889036779}" srcOrd="2" destOrd="0" presId="urn:microsoft.com/office/officeart/2016/7/layout/BasicLinearProcessNumbered"/>
    <dgm:cxn modelId="{822124AF-B5BF-3C4F-8EA4-D8EF6AA9C53C}" type="presParOf" srcId="{F127AFFA-C7E8-7F4D-8F92-B63DE0A2B81F}" destId="{489423DA-C335-4F4A-8E60-F2797F8A71F0}" srcOrd="3" destOrd="0" presId="urn:microsoft.com/office/officeart/2016/7/layout/BasicLinearProcessNumbered"/>
    <dgm:cxn modelId="{AD2A55F8-CDF6-7A44-85B6-EC3DECB88140}" type="presParOf" srcId="{ADF92859-AFDA-3843-8485-15F8E625BF57}" destId="{27F2EE84-EFBE-B84C-8712-8B538CCB4D85}" srcOrd="1" destOrd="0" presId="urn:microsoft.com/office/officeart/2016/7/layout/BasicLinearProcessNumbered"/>
    <dgm:cxn modelId="{33BA5F25-10B7-844A-AF6D-198CC72B6C57}" type="presParOf" srcId="{ADF92859-AFDA-3843-8485-15F8E625BF57}" destId="{F81A8ED8-0FCC-EA4E-9A31-B09F769EBFF7}" srcOrd="2" destOrd="0" presId="urn:microsoft.com/office/officeart/2016/7/layout/BasicLinearProcessNumbered"/>
    <dgm:cxn modelId="{D84BFCD4-CA80-DC42-92D9-F3EC8DECD621}" type="presParOf" srcId="{F81A8ED8-0FCC-EA4E-9A31-B09F769EBFF7}" destId="{9155F7A7-1D3E-9640-9CF5-FA667D2C96A7}" srcOrd="0" destOrd="0" presId="urn:microsoft.com/office/officeart/2016/7/layout/BasicLinearProcessNumbered"/>
    <dgm:cxn modelId="{F513FCFC-2D6B-8D47-9DCE-C56D97CA3AD5}" type="presParOf" srcId="{F81A8ED8-0FCC-EA4E-9A31-B09F769EBFF7}" destId="{12052AF2-611C-B548-B433-A342292D607C}" srcOrd="1" destOrd="0" presId="urn:microsoft.com/office/officeart/2016/7/layout/BasicLinearProcessNumbered"/>
    <dgm:cxn modelId="{CE955319-2F4E-0244-A85D-F6202362898C}" type="presParOf" srcId="{F81A8ED8-0FCC-EA4E-9A31-B09F769EBFF7}" destId="{E563A10E-23E2-2E49-AD1D-973A586BFCF8}" srcOrd="2" destOrd="0" presId="urn:microsoft.com/office/officeart/2016/7/layout/BasicLinearProcessNumbered"/>
    <dgm:cxn modelId="{78AC367C-5A64-9944-9CFF-8989258A410D}" type="presParOf" srcId="{F81A8ED8-0FCC-EA4E-9A31-B09F769EBFF7}" destId="{0B4A60FE-4752-9942-8E5E-14488EC3F1F8}" srcOrd="3" destOrd="0" presId="urn:microsoft.com/office/officeart/2016/7/layout/BasicLinearProcessNumbered"/>
    <dgm:cxn modelId="{E15D57CB-0E94-0745-B214-C187E378C72B}" type="presParOf" srcId="{ADF92859-AFDA-3843-8485-15F8E625BF57}" destId="{AC59FD65-1C01-E041-9927-E0D92B41EC95}" srcOrd="3" destOrd="0" presId="urn:microsoft.com/office/officeart/2016/7/layout/BasicLinearProcessNumbered"/>
    <dgm:cxn modelId="{20955219-9F5F-5A4B-AA4A-A27BFB2BD48F}" type="presParOf" srcId="{ADF92859-AFDA-3843-8485-15F8E625BF57}" destId="{5FEBB62A-3C16-A445-A244-8EEFADC22D60}" srcOrd="4" destOrd="0" presId="urn:microsoft.com/office/officeart/2016/7/layout/BasicLinearProcessNumbered"/>
    <dgm:cxn modelId="{E3654459-94BE-744D-8BE4-5076C6480DE9}" type="presParOf" srcId="{5FEBB62A-3C16-A445-A244-8EEFADC22D60}" destId="{81FC8EF2-E3BE-5D4A-9CC1-1B6AB852E242}" srcOrd="0" destOrd="0" presId="urn:microsoft.com/office/officeart/2016/7/layout/BasicLinearProcessNumbered"/>
    <dgm:cxn modelId="{9E90060C-0C36-584C-BA0E-2AA89013E4E4}" type="presParOf" srcId="{5FEBB62A-3C16-A445-A244-8EEFADC22D60}" destId="{F7DE82F8-E7CC-2842-81AB-83AA735A0808}" srcOrd="1" destOrd="0" presId="urn:microsoft.com/office/officeart/2016/7/layout/BasicLinearProcessNumbered"/>
    <dgm:cxn modelId="{5A3712AA-0607-6048-A64F-EA4CA6FF7A07}" type="presParOf" srcId="{5FEBB62A-3C16-A445-A244-8EEFADC22D60}" destId="{AD5E3748-E88E-5A46-B378-B3E3D04B638C}" srcOrd="2" destOrd="0" presId="urn:microsoft.com/office/officeart/2016/7/layout/BasicLinearProcessNumbered"/>
    <dgm:cxn modelId="{F38E1EAE-8ACA-5244-85D3-BE734ABB55F3}" type="presParOf" srcId="{5FEBB62A-3C16-A445-A244-8EEFADC22D60}" destId="{15F86AA0-91D0-D543-8E23-209F75B55DAA}" srcOrd="3" destOrd="0" presId="urn:microsoft.com/office/officeart/2016/7/layout/BasicLinearProcessNumbered"/>
    <dgm:cxn modelId="{FF6E27B3-1B8C-4845-9C25-C21BA27200FE}" type="presParOf" srcId="{ADF92859-AFDA-3843-8485-15F8E625BF57}" destId="{F6711B63-5633-4A40-A89E-46B93627EBC1}" srcOrd="5" destOrd="0" presId="urn:microsoft.com/office/officeart/2016/7/layout/BasicLinearProcessNumbered"/>
    <dgm:cxn modelId="{980DF551-1A1E-8B45-9E95-059AEE22F179}" type="presParOf" srcId="{ADF92859-AFDA-3843-8485-15F8E625BF57}" destId="{FE6BD7BF-56B6-C042-B64E-07D7D07E1A78}" srcOrd="6" destOrd="0" presId="urn:microsoft.com/office/officeart/2016/7/layout/BasicLinearProcessNumbered"/>
    <dgm:cxn modelId="{287DD687-E1A6-5744-BF20-183C6C9D30DB}" type="presParOf" srcId="{FE6BD7BF-56B6-C042-B64E-07D7D07E1A78}" destId="{A242877D-770D-E04A-8DA8-F2D0409DAE6A}" srcOrd="0" destOrd="0" presId="urn:microsoft.com/office/officeart/2016/7/layout/BasicLinearProcessNumbered"/>
    <dgm:cxn modelId="{D12DA499-BF14-9B43-9F5D-E06E642612AD}" type="presParOf" srcId="{FE6BD7BF-56B6-C042-B64E-07D7D07E1A78}" destId="{D25A6374-03EA-C34E-8E4B-F06858F8E2DB}" srcOrd="1" destOrd="0" presId="urn:microsoft.com/office/officeart/2016/7/layout/BasicLinearProcessNumbered"/>
    <dgm:cxn modelId="{DDEFD409-8670-2441-BECD-102048E2E094}" type="presParOf" srcId="{FE6BD7BF-56B6-C042-B64E-07D7D07E1A78}" destId="{DFC70713-DF38-4A4E-B38F-1EEC533DBF0A}" srcOrd="2" destOrd="0" presId="urn:microsoft.com/office/officeart/2016/7/layout/BasicLinearProcessNumbered"/>
    <dgm:cxn modelId="{1C138BEA-431A-124C-9C4C-FDC211911895}" type="presParOf" srcId="{FE6BD7BF-56B6-C042-B64E-07D7D07E1A78}" destId="{EB469DAF-1930-684D-B1F9-9EA722F35523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B98E64-79D1-8641-95AF-3942091ACC3F}">
      <dsp:nvSpPr>
        <dsp:cNvPr id="0" name=""/>
        <dsp:cNvSpPr/>
      </dsp:nvSpPr>
      <dsp:spPr>
        <a:xfrm>
          <a:off x="0" y="525985"/>
          <a:ext cx="1747837" cy="104870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baseline="0" dirty="0"/>
            <a:t>Hospital Setting</a:t>
          </a:r>
          <a:endParaRPr lang="en-US" sz="1700" kern="1200" dirty="0"/>
        </a:p>
      </dsp:txBody>
      <dsp:txXfrm>
        <a:off x="0" y="525985"/>
        <a:ext cx="1747837" cy="1048702"/>
      </dsp:txXfrm>
    </dsp:sp>
    <dsp:sp modelId="{382D8960-B9DB-6A46-86CC-62076B5A935D}">
      <dsp:nvSpPr>
        <dsp:cNvPr id="0" name=""/>
        <dsp:cNvSpPr/>
      </dsp:nvSpPr>
      <dsp:spPr>
        <a:xfrm>
          <a:off x="1922620" y="525985"/>
          <a:ext cx="1747837" cy="104870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baseline="0" dirty="0"/>
            <a:t>School Nurse </a:t>
          </a:r>
          <a:endParaRPr lang="en-US" sz="1700" kern="1200" dirty="0"/>
        </a:p>
      </dsp:txBody>
      <dsp:txXfrm>
        <a:off x="1922620" y="525985"/>
        <a:ext cx="1747837" cy="1048702"/>
      </dsp:txXfrm>
    </dsp:sp>
    <dsp:sp modelId="{CF773EBA-F9E6-DE4B-903E-28B2F099CC59}">
      <dsp:nvSpPr>
        <dsp:cNvPr id="0" name=""/>
        <dsp:cNvSpPr/>
      </dsp:nvSpPr>
      <dsp:spPr>
        <a:xfrm>
          <a:off x="3845241" y="525985"/>
          <a:ext cx="1747837" cy="104870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baseline="0" dirty="0"/>
            <a:t>Doctors' office </a:t>
          </a:r>
          <a:endParaRPr lang="en-US" sz="1700" kern="1200" dirty="0"/>
        </a:p>
      </dsp:txBody>
      <dsp:txXfrm>
        <a:off x="3845241" y="525985"/>
        <a:ext cx="1747837" cy="1048702"/>
      </dsp:txXfrm>
    </dsp:sp>
    <dsp:sp modelId="{E846AF07-81BD-C84A-8453-B6D77CE4DA9D}">
      <dsp:nvSpPr>
        <dsp:cNvPr id="0" name=""/>
        <dsp:cNvSpPr/>
      </dsp:nvSpPr>
      <dsp:spPr>
        <a:xfrm>
          <a:off x="0" y="1749471"/>
          <a:ext cx="1747837" cy="104870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baseline="0" dirty="0"/>
            <a:t>Organ Donation</a:t>
          </a:r>
          <a:endParaRPr lang="en-US" sz="1700" kern="1200" dirty="0"/>
        </a:p>
      </dsp:txBody>
      <dsp:txXfrm>
        <a:off x="0" y="1749471"/>
        <a:ext cx="1747837" cy="1048702"/>
      </dsp:txXfrm>
    </dsp:sp>
    <dsp:sp modelId="{45770EA0-6EEC-CE44-842F-5CE9FE5BA3E0}">
      <dsp:nvSpPr>
        <dsp:cNvPr id="0" name=""/>
        <dsp:cNvSpPr/>
      </dsp:nvSpPr>
      <dsp:spPr>
        <a:xfrm>
          <a:off x="1922620" y="1749471"/>
          <a:ext cx="1747837" cy="104870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baseline="0" dirty="0"/>
            <a:t>Life Flight- transport patient by aircraft</a:t>
          </a:r>
          <a:endParaRPr lang="en-US" sz="1700" kern="1200" dirty="0"/>
        </a:p>
      </dsp:txBody>
      <dsp:txXfrm>
        <a:off x="1922620" y="1749471"/>
        <a:ext cx="1747837" cy="1048702"/>
      </dsp:txXfrm>
    </dsp:sp>
    <dsp:sp modelId="{D39CA61B-1201-9545-8D4F-F739B53EE77A}">
      <dsp:nvSpPr>
        <dsp:cNvPr id="0" name=""/>
        <dsp:cNvSpPr/>
      </dsp:nvSpPr>
      <dsp:spPr>
        <a:xfrm>
          <a:off x="3845241" y="1749471"/>
          <a:ext cx="1747837" cy="104870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baseline="0"/>
            <a:t>Events- marathons, concerts, sports teams</a:t>
          </a:r>
          <a:endParaRPr lang="en-US" sz="1700" kern="1200"/>
        </a:p>
      </dsp:txBody>
      <dsp:txXfrm>
        <a:off x="3845241" y="1749471"/>
        <a:ext cx="1747837" cy="1048702"/>
      </dsp:txXfrm>
    </dsp:sp>
    <dsp:sp modelId="{DE37F68C-007B-AA4D-86CC-187B3C1160AF}">
      <dsp:nvSpPr>
        <dsp:cNvPr id="0" name=""/>
        <dsp:cNvSpPr/>
      </dsp:nvSpPr>
      <dsp:spPr>
        <a:xfrm>
          <a:off x="0" y="2972957"/>
          <a:ext cx="1747837" cy="104870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baseline="0" dirty="0"/>
            <a:t>Corporate- Google, Facebook</a:t>
          </a:r>
          <a:endParaRPr lang="en-US" sz="1700" kern="1200" dirty="0"/>
        </a:p>
      </dsp:txBody>
      <dsp:txXfrm>
        <a:off x="0" y="2972957"/>
        <a:ext cx="1747837" cy="1048702"/>
      </dsp:txXfrm>
    </dsp:sp>
    <dsp:sp modelId="{0D588E55-E547-2D4E-9900-688BC3EBD2B2}">
      <dsp:nvSpPr>
        <dsp:cNvPr id="0" name=""/>
        <dsp:cNvSpPr/>
      </dsp:nvSpPr>
      <dsp:spPr>
        <a:xfrm>
          <a:off x="1922620" y="2972957"/>
          <a:ext cx="1747837" cy="104870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baseline="0" dirty="0"/>
            <a:t>Travel- go where the needs are </a:t>
          </a:r>
          <a:endParaRPr lang="en-US" sz="1700" kern="1200" dirty="0"/>
        </a:p>
      </dsp:txBody>
      <dsp:txXfrm>
        <a:off x="1922620" y="2972957"/>
        <a:ext cx="1747837" cy="1048702"/>
      </dsp:txXfrm>
    </dsp:sp>
    <dsp:sp modelId="{D0B589C0-25AC-C144-BD21-F4A14E30B76C}">
      <dsp:nvSpPr>
        <dsp:cNvPr id="0" name=""/>
        <dsp:cNvSpPr/>
      </dsp:nvSpPr>
      <dsp:spPr>
        <a:xfrm>
          <a:off x="3845241" y="2972957"/>
          <a:ext cx="1747837" cy="104870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Administrative</a:t>
          </a:r>
        </a:p>
      </dsp:txBody>
      <dsp:txXfrm>
        <a:off x="3845241" y="2972957"/>
        <a:ext cx="1747837" cy="10487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64C086-03AE-FE47-8463-4AFB31BA3604}">
      <dsp:nvSpPr>
        <dsp:cNvPr id="0" name=""/>
        <dsp:cNvSpPr/>
      </dsp:nvSpPr>
      <dsp:spPr>
        <a:xfrm>
          <a:off x="0" y="172470"/>
          <a:ext cx="3000374" cy="18002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BLS- Basic Life Support </a:t>
          </a:r>
        </a:p>
      </dsp:txBody>
      <dsp:txXfrm>
        <a:off x="0" y="172470"/>
        <a:ext cx="3000374" cy="1800225"/>
      </dsp:txXfrm>
    </dsp:sp>
    <dsp:sp modelId="{3733A8D6-5AAC-144F-BAB2-86D0826A16AC}">
      <dsp:nvSpPr>
        <dsp:cNvPr id="0" name=""/>
        <dsp:cNvSpPr/>
      </dsp:nvSpPr>
      <dsp:spPr>
        <a:xfrm>
          <a:off x="3300412" y="172470"/>
          <a:ext cx="3000374" cy="18002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ACLS- Advance Cardiac Life Support </a:t>
          </a:r>
        </a:p>
      </dsp:txBody>
      <dsp:txXfrm>
        <a:off x="3300412" y="172470"/>
        <a:ext cx="3000374" cy="1800225"/>
      </dsp:txXfrm>
    </dsp:sp>
    <dsp:sp modelId="{64AA092F-F827-9642-A410-9182245D7DC0}">
      <dsp:nvSpPr>
        <dsp:cNvPr id="0" name=""/>
        <dsp:cNvSpPr/>
      </dsp:nvSpPr>
      <dsp:spPr>
        <a:xfrm>
          <a:off x="6600824" y="172470"/>
          <a:ext cx="3000374" cy="18002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PALS- Pediatric Advance Life Support </a:t>
          </a:r>
        </a:p>
      </dsp:txBody>
      <dsp:txXfrm>
        <a:off x="6600824" y="172470"/>
        <a:ext cx="3000374" cy="1800225"/>
      </dsp:txXfrm>
    </dsp:sp>
    <dsp:sp modelId="{940C081E-7B6E-724E-B4BA-E74ACB1B5205}">
      <dsp:nvSpPr>
        <dsp:cNvPr id="0" name=""/>
        <dsp:cNvSpPr/>
      </dsp:nvSpPr>
      <dsp:spPr>
        <a:xfrm>
          <a:off x="1650206" y="2272733"/>
          <a:ext cx="3000374" cy="18002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NIHSS- Stroke Certification, specific to stroke centers/hospitals </a:t>
          </a:r>
        </a:p>
      </dsp:txBody>
      <dsp:txXfrm>
        <a:off x="1650206" y="2272733"/>
        <a:ext cx="3000374" cy="1800225"/>
      </dsp:txXfrm>
    </dsp:sp>
    <dsp:sp modelId="{F1C52C29-515E-F449-B77A-63A74DECC3ED}">
      <dsp:nvSpPr>
        <dsp:cNvPr id="0" name=""/>
        <dsp:cNvSpPr/>
      </dsp:nvSpPr>
      <dsp:spPr>
        <a:xfrm>
          <a:off x="4950618" y="2272733"/>
          <a:ext cx="3000374" cy="18002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CCRN- Critical Care Certification- more extensive education for the ICU setting </a:t>
          </a:r>
        </a:p>
      </dsp:txBody>
      <dsp:txXfrm>
        <a:off x="4950618" y="2272733"/>
        <a:ext cx="3000374" cy="18002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B83B3D-CC8B-184F-8ABA-5F5E27C9667B}">
      <dsp:nvSpPr>
        <dsp:cNvPr id="0" name=""/>
        <dsp:cNvSpPr/>
      </dsp:nvSpPr>
      <dsp:spPr>
        <a:xfrm>
          <a:off x="0" y="0"/>
          <a:ext cx="650630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EBBB7B-0721-3A4A-AA1B-45A729E6AD72}">
      <dsp:nvSpPr>
        <dsp:cNvPr id="0" name=""/>
        <dsp:cNvSpPr/>
      </dsp:nvSpPr>
      <dsp:spPr>
        <a:xfrm>
          <a:off x="0" y="0"/>
          <a:ext cx="6506304" cy="697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Start my 12hr shift at 6:45-7am for unit huddle</a:t>
          </a:r>
        </a:p>
      </dsp:txBody>
      <dsp:txXfrm>
        <a:off x="0" y="0"/>
        <a:ext cx="6506304" cy="697230"/>
      </dsp:txXfrm>
    </dsp:sp>
    <dsp:sp modelId="{345624E9-8456-1040-BF68-3D3E0798E33C}">
      <dsp:nvSpPr>
        <dsp:cNvPr id="0" name=""/>
        <dsp:cNvSpPr/>
      </dsp:nvSpPr>
      <dsp:spPr>
        <a:xfrm>
          <a:off x="0" y="697230"/>
          <a:ext cx="650630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96D3B5-CCAC-6548-A83E-ECE32BB8E6D0}">
      <dsp:nvSpPr>
        <dsp:cNvPr id="0" name=""/>
        <dsp:cNvSpPr/>
      </dsp:nvSpPr>
      <dsp:spPr>
        <a:xfrm>
          <a:off x="0" y="697230"/>
          <a:ext cx="6506304" cy="697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Get report from night shift nurse + learn about my pts- read notes, review orders</a:t>
          </a:r>
        </a:p>
      </dsp:txBody>
      <dsp:txXfrm>
        <a:off x="0" y="697230"/>
        <a:ext cx="6506304" cy="697230"/>
      </dsp:txXfrm>
    </dsp:sp>
    <dsp:sp modelId="{4A724059-10F2-774E-9E1E-28CEEA675CB5}">
      <dsp:nvSpPr>
        <dsp:cNvPr id="0" name=""/>
        <dsp:cNvSpPr/>
      </dsp:nvSpPr>
      <dsp:spPr>
        <a:xfrm>
          <a:off x="0" y="1394460"/>
          <a:ext cx="650630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2824E-178F-0B4B-9564-5F7BB3B5DEF9}">
      <dsp:nvSpPr>
        <dsp:cNvPr id="0" name=""/>
        <dsp:cNvSpPr/>
      </dsp:nvSpPr>
      <dsp:spPr>
        <a:xfrm>
          <a:off x="0" y="1394460"/>
          <a:ext cx="6506304" cy="697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“Put eyes” on my pts, introduce myself and go over plan for the day with pts- check out lines/tubes/drains/wounds</a:t>
          </a:r>
        </a:p>
      </dsp:txBody>
      <dsp:txXfrm>
        <a:off x="0" y="1394460"/>
        <a:ext cx="6506304" cy="697230"/>
      </dsp:txXfrm>
    </dsp:sp>
    <dsp:sp modelId="{987E4668-2798-8D4A-93AE-4A66767047BB}">
      <dsp:nvSpPr>
        <dsp:cNvPr id="0" name=""/>
        <dsp:cNvSpPr/>
      </dsp:nvSpPr>
      <dsp:spPr>
        <a:xfrm>
          <a:off x="0" y="2091690"/>
          <a:ext cx="650630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77F141-8AB2-C445-95D3-C8C7CF72376C}">
      <dsp:nvSpPr>
        <dsp:cNvPr id="0" name=""/>
        <dsp:cNvSpPr/>
      </dsp:nvSpPr>
      <dsp:spPr>
        <a:xfrm>
          <a:off x="0" y="2091690"/>
          <a:ext cx="6506304" cy="697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Use my ‘brain’ to build a TO DO LIST- timed labs, medications, schedule tests (CT, MRI, Ultrasound) </a:t>
          </a:r>
        </a:p>
      </dsp:txBody>
      <dsp:txXfrm>
        <a:off x="0" y="2091690"/>
        <a:ext cx="6506304" cy="697230"/>
      </dsp:txXfrm>
    </dsp:sp>
    <dsp:sp modelId="{D2A7414A-ED54-B846-8AA3-48F1499D3581}">
      <dsp:nvSpPr>
        <dsp:cNvPr id="0" name=""/>
        <dsp:cNvSpPr/>
      </dsp:nvSpPr>
      <dsp:spPr>
        <a:xfrm>
          <a:off x="0" y="2788920"/>
          <a:ext cx="650630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ADDAA8-C888-8D49-9605-395A6CAA9648}">
      <dsp:nvSpPr>
        <dsp:cNvPr id="0" name=""/>
        <dsp:cNvSpPr/>
      </dsp:nvSpPr>
      <dsp:spPr>
        <a:xfrm>
          <a:off x="0" y="2788920"/>
          <a:ext cx="6506304" cy="697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Head to toe assessment at 0800, 1200, 1600</a:t>
          </a:r>
        </a:p>
      </dsp:txBody>
      <dsp:txXfrm>
        <a:off x="0" y="2788920"/>
        <a:ext cx="6506304" cy="697230"/>
      </dsp:txXfrm>
    </dsp:sp>
    <dsp:sp modelId="{8D8B81FB-36E2-1D47-A966-79A484EFF8EC}">
      <dsp:nvSpPr>
        <dsp:cNvPr id="0" name=""/>
        <dsp:cNvSpPr/>
      </dsp:nvSpPr>
      <dsp:spPr>
        <a:xfrm>
          <a:off x="0" y="3486150"/>
          <a:ext cx="650630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0B20DC-29B1-C943-8ED8-9FDC164436C9}">
      <dsp:nvSpPr>
        <dsp:cNvPr id="0" name=""/>
        <dsp:cNvSpPr/>
      </dsp:nvSpPr>
      <dsp:spPr>
        <a:xfrm>
          <a:off x="0" y="3486150"/>
          <a:ext cx="6506304" cy="697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Morning ROUNDS- multidisciplinary rounds with attending ICU doctor, pharmacy, case manager, chaplain</a:t>
          </a:r>
        </a:p>
      </dsp:txBody>
      <dsp:txXfrm>
        <a:off x="0" y="3486150"/>
        <a:ext cx="6506304" cy="697230"/>
      </dsp:txXfrm>
    </dsp:sp>
    <dsp:sp modelId="{7AC1974C-5A2C-144E-B194-A4071021B006}">
      <dsp:nvSpPr>
        <dsp:cNvPr id="0" name=""/>
        <dsp:cNvSpPr/>
      </dsp:nvSpPr>
      <dsp:spPr>
        <a:xfrm>
          <a:off x="0" y="4183380"/>
          <a:ext cx="650630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F75890-B367-1A40-A97B-233597532F00}">
      <dsp:nvSpPr>
        <dsp:cNvPr id="0" name=""/>
        <dsp:cNvSpPr/>
      </dsp:nvSpPr>
      <dsp:spPr>
        <a:xfrm>
          <a:off x="0" y="4183380"/>
          <a:ext cx="6506304" cy="697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Keep my charge/lead nurse updated with any changes/scheduled tests with my pt, change of status</a:t>
          </a:r>
        </a:p>
      </dsp:txBody>
      <dsp:txXfrm>
        <a:off x="0" y="4183380"/>
        <a:ext cx="6506304" cy="697230"/>
      </dsp:txXfrm>
    </dsp:sp>
    <dsp:sp modelId="{389E57CE-53D0-C14D-93B8-DEB2AB7C02B6}">
      <dsp:nvSpPr>
        <dsp:cNvPr id="0" name=""/>
        <dsp:cNvSpPr/>
      </dsp:nvSpPr>
      <dsp:spPr>
        <a:xfrm>
          <a:off x="0" y="4880610"/>
          <a:ext cx="650630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B7A97F-15AC-0545-B6C4-DDF47BB492CD}">
      <dsp:nvSpPr>
        <dsp:cNvPr id="0" name=""/>
        <dsp:cNvSpPr/>
      </dsp:nvSpPr>
      <dsp:spPr>
        <a:xfrm>
          <a:off x="0" y="4880610"/>
          <a:ext cx="6506304" cy="697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Utilize my neighbor nurses and clinical nurse assist to help with baths and clean ups</a:t>
          </a:r>
        </a:p>
      </dsp:txBody>
      <dsp:txXfrm>
        <a:off x="0" y="4880610"/>
        <a:ext cx="6506304" cy="6972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CD71F-2F30-40EA-AA82-7C026A81F35E}">
      <dsp:nvSpPr>
        <dsp:cNvPr id="0" name=""/>
        <dsp:cNvSpPr/>
      </dsp:nvSpPr>
      <dsp:spPr>
        <a:xfrm>
          <a:off x="575069" y="613184"/>
          <a:ext cx="1246710" cy="124671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CCB46C-D0AC-4ED3-87E8-CE9798028B92}">
      <dsp:nvSpPr>
        <dsp:cNvPr id="0" name=""/>
        <dsp:cNvSpPr/>
      </dsp:nvSpPr>
      <dsp:spPr>
        <a:xfrm>
          <a:off x="840761" y="878877"/>
          <a:ext cx="715325" cy="7153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D99AFC-4AE3-4281-9B15-D2F089C479D6}">
      <dsp:nvSpPr>
        <dsp:cNvPr id="0" name=""/>
        <dsp:cNvSpPr/>
      </dsp:nvSpPr>
      <dsp:spPr>
        <a:xfrm>
          <a:off x="176530" y="2248215"/>
          <a:ext cx="204378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Nurse Practitioner </a:t>
          </a:r>
        </a:p>
      </dsp:txBody>
      <dsp:txXfrm>
        <a:off x="176530" y="2248215"/>
        <a:ext cx="2043787" cy="720000"/>
      </dsp:txXfrm>
    </dsp:sp>
    <dsp:sp modelId="{F8439CE5-E98D-4C9A-AB52-8E05774AF8AC}">
      <dsp:nvSpPr>
        <dsp:cNvPr id="0" name=""/>
        <dsp:cNvSpPr/>
      </dsp:nvSpPr>
      <dsp:spPr>
        <a:xfrm>
          <a:off x="2976519" y="613184"/>
          <a:ext cx="1246710" cy="124671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C99851-9BDE-422E-9899-61BBB867C6FF}">
      <dsp:nvSpPr>
        <dsp:cNvPr id="0" name=""/>
        <dsp:cNvSpPr/>
      </dsp:nvSpPr>
      <dsp:spPr>
        <a:xfrm>
          <a:off x="3242212" y="878877"/>
          <a:ext cx="715325" cy="7153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FB6DEB-4459-4714-8645-8BADDCB22919}">
      <dsp:nvSpPr>
        <dsp:cNvPr id="0" name=""/>
        <dsp:cNvSpPr/>
      </dsp:nvSpPr>
      <dsp:spPr>
        <a:xfrm>
          <a:off x="2577981" y="2248215"/>
          <a:ext cx="204378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Nurse Anesthetist</a:t>
          </a:r>
        </a:p>
      </dsp:txBody>
      <dsp:txXfrm>
        <a:off x="2577981" y="2248215"/>
        <a:ext cx="2043787" cy="720000"/>
      </dsp:txXfrm>
    </dsp:sp>
    <dsp:sp modelId="{A74F3197-0F47-4140-BF1F-F524498D5272}">
      <dsp:nvSpPr>
        <dsp:cNvPr id="0" name=""/>
        <dsp:cNvSpPr/>
      </dsp:nvSpPr>
      <dsp:spPr>
        <a:xfrm>
          <a:off x="5377969" y="613184"/>
          <a:ext cx="1246710" cy="124671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88F6D-DECA-47B4-A12A-D55414B9DDD8}">
      <dsp:nvSpPr>
        <dsp:cNvPr id="0" name=""/>
        <dsp:cNvSpPr/>
      </dsp:nvSpPr>
      <dsp:spPr>
        <a:xfrm>
          <a:off x="5643662" y="878877"/>
          <a:ext cx="715325" cy="7153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84FCC7-16AF-474F-AB49-FEA1011E6C80}">
      <dsp:nvSpPr>
        <dsp:cNvPr id="0" name=""/>
        <dsp:cNvSpPr/>
      </dsp:nvSpPr>
      <dsp:spPr>
        <a:xfrm>
          <a:off x="4979431" y="2248215"/>
          <a:ext cx="204378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Nurse Researcher</a:t>
          </a:r>
        </a:p>
      </dsp:txBody>
      <dsp:txXfrm>
        <a:off x="4979431" y="2248215"/>
        <a:ext cx="2043787" cy="720000"/>
      </dsp:txXfrm>
    </dsp:sp>
    <dsp:sp modelId="{B8F8CAC7-687C-44C7-BEA9-F24EADD60D1B}">
      <dsp:nvSpPr>
        <dsp:cNvPr id="0" name=""/>
        <dsp:cNvSpPr/>
      </dsp:nvSpPr>
      <dsp:spPr>
        <a:xfrm>
          <a:off x="7779420" y="613184"/>
          <a:ext cx="1246710" cy="124671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9F6721-3F4A-4AEC-A5A2-65ABDA95E443}">
      <dsp:nvSpPr>
        <dsp:cNvPr id="0" name=""/>
        <dsp:cNvSpPr/>
      </dsp:nvSpPr>
      <dsp:spPr>
        <a:xfrm>
          <a:off x="8045112" y="878877"/>
          <a:ext cx="715325" cy="71532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26F4F9-E159-4AE0-BF9E-6F90CA240179}">
      <dsp:nvSpPr>
        <dsp:cNvPr id="0" name=""/>
        <dsp:cNvSpPr/>
      </dsp:nvSpPr>
      <dsp:spPr>
        <a:xfrm>
          <a:off x="7380881" y="2248215"/>
          <a:ext cx="204378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Administrator </a:t>
          </a:r>
        </a:p>
      </dsp:txBody>
      <dsp:txXfrm>
        <a:off x="7380881" y="2248215"/>
        <a:ext cx="2043787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0FFEAA-B74E-E84D-A8B9-0956176A9B74}">
      <dsp:nvSpPr>
        <dsp:cNvPr id="0" name=""/>
        <dsp:cNvSpPr/>
      </dsp:nvSpPr>
      <dsp:spPr>
        <a:xfrm>
          <a:off x="0" y="506"/>
          <a:ext cx="96012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444802-C5EA-9946-B77A-36224C1D6A31}">
      <dsp:nvSpPr>
        <dsp:cNvPr id="0" name=""/>
        <dsp:cNvSpPr/>
      </dsp:nvSpPr>
      <dsp:spPr>
        <a:xfrm>
          <a:off x="0" y="506"/>
          <a:ext cx="9601200" cy="828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Help People by caring for and educating patients and families </a:t>
          </a:r>
        </a:p>
      </dsp:txBody>
      <dsp:txXfrm>
        <a:off x="0" y="506"/>
        <a:ext cx="9601200" cy="828853"/>
      </dsp:txXfrm>
    </dsp:sp>
    <dsp:sp modelId="{E8F9DEA1-3472-E141-969A-7BB15B7E6544}">
      <dsp:nvSpPr>
        <dsp:cNvPr id="0" name=""/>
        <dsp:cNvSpPr/>
      </dsp:nvSpPr>
      <dsp:spPr>
        <a:xfrm>
          <a:off x="0" y="829359"/>
          <a:ext cx="96012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D41910-66F7-EF4C-9C38-86464E84F4A4}">
      <dsp:nvSpPr>
        <dsp:cNvPr id="0" name=""/>
        <dsp:cNvSpPr/>
      </dsp:nvSpPr>
      <dsp:spPr>
        <a:xfrm>
          <a:off x="0" y="829359"/>
          <a:ext cx="9601200" cy="828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Constantly Learning and Evolving</a:t>
          </a:r>
        </a:p>
      </dsp:txBody>
      <dsp:txXfrm>
        <a:off x="0" y="829359"/>
        <a:ext cx="9601200" cy="828853"/>
      </dsp:txXfrm>
    </dsp:sp>
    <dsp:sp modelId="{C862720F-5798-2C49-81A2-81F7E74721F8}">
      <dsp:nvSpPr>
        <dsp:cNvPr id="0" name=""/>
        <dsp:cNvSpPr/>
      </dsp:nvSpPr>
      <dsp:spPr>
        <a:xfrm>
          <a:off x="0" y="1658213"/>
          <a:ext cx="96012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BCB36A-5659-1F4F-9A63-F20D6A185401}">
      <dsp:nvSpPr>
        <dsp:cNvPr id="0" name=""/>
        <dsp:cNvSpPr/>
      </dsp:nvSpPr>
      <dsp:spPr>
        <a:xfrm>
          <a:off x="0" y="1658213"/>
          <a:ext cx="9601200" cy="828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Teamwork Centered/Family Atmosphere </a:t>
          </a:r>
        </a:p>
      </dsp:txBody>
      <dsp:txXfrm>
        <a:off x="0" y="1658213"/>
        <a:ext cx="9601200" cy="828853"/>
      </dsp:txXfrm>
    </dsp:sp>
    <dsp:sp modelId="{8298EB50-5639-E04E-B8F4-1CB01FBDA885}">
      <dsp:nvSpPr>
        <dsp:cNvPr id="0" name=""/>
        <dsp:cNvSpPr/>
      </dsp:nvSpPr>
      <dsp:spPr>
        <a:xfrm>
          <a:off x="0" y="2487066"/>
          <a:ext cx="96012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C2CDEB-348D-6D4E-B831-39C06780F06F}">
      <dsp:nvSpPr>
        <dsp:cNvPr id="0" name=""/>
        <dsp:cNvSpPr/>
      </dsp:nvSpPr>
      <dsp:spPr>
        <a:xfrm>
          <a:off x="0" y="2487066"/>
          <a:ext cx="9601200" cy="828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Try Different Areas of Nursing </a:t>
          </a:r>
        </a:p>
      </dsp:txBody>
      <dsp:txXfrm>
        <a:off x="0" y="2487066"/>
        <a:ext cx="9601200" cy="828853"/>
      </dsp:txXfrm>
    </dsp:sp>
    <dsp:sp modelId="{5B713242-5B43-2948-A9A4-10DD6E8FC1AD}">
      <dsp:nvSpPr>
        <dsp:cNvPr id="0" name=""/>
        <dsp:cNvSpPr/>
      </dsp:nvSpPr>
      <dsp:spPr>
        <a:xfrm>
          <a:off x="0" y="3315920"/>
          <a:ext cx="96012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2E3A06-4081-4349-B55B-748DA1CDEEDA}">
      <dsp:nvSpPr>
        <dsp:cNvPr id="0" name=""/>
        <dsp:cNvSpPr/>
      </dsp:nvSpPr>
      <dsp:spPr>
        <a:xfrm>
          <a:off x="0" y="3315920"/>
          <a:ext cx="9601200" cy="828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Flexibility + Creativity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 </a:t>
          </a:r>
        </a:p>
      </dsp:txBody>
      <dsp:txXfrm>
        <a:off x="0" y="3315920"/>
        <a:ext cx="9601200" cy="82885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738AA4-72E8-7542-B352-EAD6AC76A41B}">
      <dsp:nvSpPr>
        <dsp:cNvPr id="0" name=""/>
        <dsp:cNvSpPr/>
      </dsp:nvSpPr>
      <dsp:spPr>
        <a:xfrm>
          <a:off x="2812" y="228629"/>
          <a:ext cx="2231528" cy="312414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979" tIns="330200" rIns="173979" bIns="33020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Pick the brains of nurses you know, ask lots of questions</a:t>
          </a:r>
        </a:p>
      </dsp:txBody>
      <dsp:txXfrm>
        <a:off x="2812" y="1415803"/>
        <a:ext cx="2231528" cy="1874484"/>
      </dsp:txXfrm>
    </dsp:sp>
    <dsp:sp modelId="{C0297D2B-CF69-0D41-852B-B18DBCADCA44}">
      <dsp:nvSpPr>
        <dsp:cNvPr id="0" name=""/>
        <dsp:cNvSpPr/>
      </dsp:nvSpPr>
      <dsp:spPr>
        <a:xfrm>
          <a:off x="649956" y="541043"/>
          <a:ext cx="937242" cy="93724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071" tIns="12700" rIns="73071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787212" y="678299"/>
        <a:ext cx="662730" cy="662730"/>
      </dsp:txXfrm>
    </dsp:sp>
    <dsp:sp modelId="{D95A4758-5497-7B49-9B1D-CCC889036779}">
      <dsp:nvSpPr>
        <dsp:cNvPr id="0" name=""/>
        <dsp:cNvSpPr/>
      </dsp:nvSpPr>
      <dsp:spPr>
        <a:xfrm>
          <a:off x="2812" y="3352698"/>
          <a:ext cx="2231528" cy="72"/>
        </a:xfrm>
        <a:prstGeom prst="rect">
          <a:avLst/>
        </a:prstGeom>
        <a:solidFill>
          <a:schemeClr val="accent2">
            <a:hueOff val="-23665"/>
            <a:satOff val="-7762"/>
            <a:lumOff val="-2829"/>
            <a:alphaOff val="0"/>
          </a:schemeClr>
        </a:solidFill>
        <a:ln w="34925" cap="flat" cmpd="sng" algn="in">
          <a:solidFill>
            <a:schemeClr val="accent2">
              <a:hueOff val="-23665"/>
              <a:satOff val="-7762"/>
              <a:lumOff val="-28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55F7A7-1D3E-9640-9CF5-FA667D2C96A7}">
      <dsp:nvSpPr>
        <dsp:cNvPr id="0" name=""/>
        <dsp:cNvSpPr/>
      </dsp:nvSpPr>
      <dsp:spPr>
        <a:xfrm>
          <a:off x="2457494" y="228629"/>
          <a:ext cx="2231528" cy="3124140"/>
        </a:xfrm>
        <a:prstGeom prst="rect">
          <a:avLst/>
        </a:prstGeom>
        <a:solidFill>
          <a:schemeClr val="accent2">
            <a:tint val="40000"/>
            <a:alpha val="90000"/>
            <a:hueOff val="-11941"/>
            <a:satOff val="-18222"/>
            <a:lumOff val="-1882"/>
            <a:alphaOff val="0"/>
          </a:schemeClr>
        </a:solidFill>
        <a:ln w="34925" cap="flat" cmpd="sng" algn="in">
          <a:solidFill>
            <a:schemeClr val="accent2">
              <a:tint val="40000"/>
              <a:alpha val="90000"/>
              <a:hueOff val="-11941"/>
              <a:satOff val="-18222"/>
              <a:lumOff val="-1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979" tIns="330200" rIns="173979" bIns="33020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Shadow a nurse </a:t>
          </a:r>
        </a:p>
      </dsp:txBody>
      <dsp:txXfrm>
        <a:off x="2457494" y="1415803"/>
        <a:ext cx="2231528" cy="1874484"/>
      </dsp:txXfrm>
    </dsp:sp>
    <dsp:sp modelId="{12052AF2-611C-B548-B433-A342292D607C}">
      <dsp:nvSpPr>
        <dsp:cNvPr id="0" name=""/>
        <dsp:cNvSpPr/>
      </dsp:nvSpPr>
      <dsp:spPr>
        <a:xfrm>
          <a:off x="3104638" y="541043"/>
          <a:ext cx="937242" cy="937242"/>
        </a:xfrm>
        <a:prstGeom prst="ellipse">
          <a:avLst/>
        </a:prstGeom>
        <a:solidFill>
          <a:schemeClr val="accent2">
            <a:hueOff val="-47330"/>
            <a:satOff val="-15524"/>
            <a:lumOff val="-5658"/>
            <a:alphaOff val="0"/>
          </a:schemeClr>
        </a:solidFill>
        <a:ln w="34925" cap="flat" cmpd="sng" algn="in">
          <a:solidFill>
            <a:schemeClr val="accent2">
              <a:hueOff val="-47330"/>
              <a:satOff val="-15524"/>
              <a:lumOff val="-56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071" tIns="12700" rIns="73071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3241894" y="678299"/>
        <a:ext cx="662730" cy="662730"/>
      </dsp:txXfrm>
    </dsp:sp>
    <dsp:sp modelId="{E563A10E-23E2-2E49-AD1D-973A586BFCF8}">
      <dsp:nvSpPr>
        <dsp:cNvPr id="0" name=""/>
        <dsp:cNvSpPr/>
      </dsp:nvSpPr>
      <dsp:spPr>
        <a:xfrm>
          <a:off x="2457494" y="3352698"/>
          <a:ext cx="2231528" cy="72"/>
        </a:xfrm>
        <a:prstGeom prst="rect">
          <a:avLst/>
        </a:prstGeom>
        <a:solidFill>
          <a:schemeClr val="accent2">
            <a:hueOff val="-70995"/>
            <a:satOff val="-23286"/>
            <a:lumOff val="-8487"/>
            <a:alphaOff val="0"/>
          </a:schemeClr>
        </a:solidFill>
        <a:ln w="34925" cap="flat" cmpd="sng" algn="in">
          <a:solidFill>
            <a:schemeClr val="accent2">
              <a:hueOff val="-70995"/>
              <a:satOff val="-23286"/>
              <a:lumOff val="-84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FC8EF2-E3BE-5D4A-9CC1-1B6AB852E242}">
      <dsp:nvSpPr>
        <dsp:cNvPr id="0" name=""/>
        <dsp:cNvSpPr/>
      </dsp:nvSpPr>
      <dsp:spPr>
        <a:xfrm>
          <a:off x="4912176" y="228629"/>
          <a:ext cx="2231528" cy="3124140"/>
        </a:xfrm>
        <a:prstGeom prst="rect">
          <a:avLst/>
        </a:prstGeom>
        <a:solidFill>
          <a:schemeClr val="accent2">
            <a:tint val="40000"/>
            <a:alpha val="90000"/>
            <a:hueOff val="-23882"/>
            <a:satOff val="-36445"/>
            <a:lumOff val="-3764"/>
            <a:alphaOff val="0"/>
          </a:schemeClr>
        </a:solidFill>
        <a:ln w="34925" cap="flat" cmpd="sng" algn="in">
          <a:solidFill>
            <a:schemeClr val="accent2">
              <a:tint val="40000"/>
              <a:alpha val="90000"/>
              <a:hueOff val="-23882"/>
              <a:satOff val="-36445"/>
              <a:lumOff val="-37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979" tIns="330200" rIns="173979" bIns="33020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Volunteer NOW at a hospital </a:t>
          </a:r>
        </a:p>
      </dsp:txBody>
      <dsp:txXfrm>
        <a:off x="4912176" y="1415803"/>
        <a:ext cx="2231528" cy="1874484"/>
      </dsp:txXfrm>
    </dsp:sp>
    <dsp:sp modelId="{F7DE82F8-E7CC-2842-81AB-83AA735A0808}">
      <dsp:nvSpPr>
        <dsp:cNvPr id="0" name=""/>
        <dsp:cNvSpPr/>
      </dsp:nvSpPr>
      <dsp:spPr>
        <a:xfrm>
          <a:off x="5559319" y="541043"/>
          <a:ext cx="937242" cy="937242"/>
        </a:xfrm>
        <a:prstGeom prst="ellipse">
          <a:avLst/>
        </a:prstGeom>
        <a:solidFill>
          <a:schemeClr val="accent2">
            <a:hueOff val="-94659"/>
            <a:satOff val="-31049"/>
            <a:lumOff val="-11316"/>
            <a:alphaOff val="0"/>
          </a:schemeClr>
        </a:solidFill>
        <a:ln w="34925" cap="flat" cmpd="sng" algn="in">
          <a:solidFill>
            <a:schemeClr val="accent2">
              <a:hueOff val="-94659"/>
              <a:satOff val="-31049"/>
              <a:lumOff val="-113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071" tIns="12700" rIns="73071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5696575" y="678299"/>
        <a:ext cx="662730" cy="662730"/>
      </dsp:txXfrm>
    </dsp:sp>
    <dsp:sp modelId="{AD5E3748-E88E-5A46-B378-B3E3D04B638C}">
      <dsp:nvSpPr>
        <dsp:cNvPr id="0" name=""/>
        <dsp:cNvSpPr/>
      </dsp:nvSpPr>
      <dsp:spPr>
        <a:xfrm>
          <a:off x="4912176" y="3352698"/>
          <a:ext cx="2231528" cy="72"/>
        </a:xfrm>
        <a:prstGeom prst="rect">
          <a:avLst/>
        </a:prstGeom>
        <a:solidFill>
          <a:schemeClr val="accent2">
            <a:hueOff val="-118324"/>
            <a:satOff val="-38811"/>
            <a:lumOff val="-14145"/>
            <a:alphaOff val="0"/>
          </a:schemeClr>
        </a:solidFill>
        <a:ln w="34925" cap="flat" cmpd="sng" algn="in">
          <a:solidFill>
            <a:schemeClr val="accent2">
              <a:hueOff val="-118324"/>
              <a:satOff val="-38811"/>
              <a:lumOff val="-141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42877D-770D-E04A-8DA8-F2D0409DAE6A}">
      <dsp:nvSpPr>
        <dsp:cNvPr id="0" name=""/>
        <dsp:cNvSpPr/>
      </dsp:nvSpPr>
      <dsp:spPr>
        <a:xfrm>
          <a:off x="7366858" y="228629"/>
          <a:ext cx="2231528" cy="3124140"/>
        </a:xfrm>
        <a:prstGeom prst="rect">
          <a:avLst/>
        </a:prstGeom>
        <a:solidFill>
          <a:schemeClr val="accent2">
            <a:tint val="40000"/>
            <a:alpha val="90000"/>
            <a:hueOff val="-35823"/>
            <a:satOff val="-54667"/>
            <a:lumOff val="-5646"/>
            <a:alphaOff val="0"/>
          </a:schemeClr>
        </a:solidFill>
        <a:ln w="34925" cap="flat" cmpd="sng" algn="in">
          <a:solidFill>
            <a:schemeClr val="accent2">
              <a:tint val="40000"/>
              <a:alpha val="90000"/>
              <a:hueOff val="-35823"/>
              <a:satOff val="-54667"/>
              <a:lumOff val="-56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979" tIns="330200" rIns="173979" bIns="33020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Do well in school, nursing is competitive</a:t>
          </a:r>
        </a:p>
      </dsp:txBody>
      <dsp:txXfrm>
        <a:off x="7366858" y="1415803"/>
        <a:ext cx="2231528" cy="1874484"/>
      </dsp:txXfrm>
    </dsp:sp>
    <dsp:sp modelId="{D25A6374-03EA-C34E-8E4B-F06858F8E2DB}">
      <dsp:nvSpPr>
        <dsp:cNvPr id="0" name=""/>
        <dsp:cNvSpPr/>
      </dsp:nvSpPr>
      <dsp:spPr>
        <a:xfrm>
          <a:off x="8014001" y="541043"/>
          <a:ext cx="937242" cy="937242"/>
        </a:xfrm>
        <a:prstGeom prst="ellipse">
          <a:avLst/>
        </a:prstGeom>
        <a:solidFill>
          <a:schemeClr val="accent2">
            <a:hueOff val="-141989"/>
            <a:satOff val="-46573"/>
            <a:lumOff val="-16974"/>
            <a:alphaOff val="0"/>
          </a:schemeClr>
        </a:solidFill>
        <a:ln w="34925" cap="flat" cmpd="sng" algn="in">
          <a:solidFill>
            <a:schemeClr val="accent2">
              <a:hueOff val="-141989"/>
              <a:satOff val="-46573"/>
              <a:lumOff val="-169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071" tIns="12700" rIns="73071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4</a:t>
          </a:r>
        </a:p>
      </dsp:txBody>
      <dsp:txXfrm>
        <a:off x="8151257" y="678299"/>
        <a:ext cx="662730" cy="662730"/>
      </dsp:txXfrm>
    </dsp:sp>
    <dsp:sp modelId="{DFC70713-DF38-4A4E-B38F-1EEC533DBF0A}">
      <dsp:nvSpPr>
        <dsp:cNvPr id="0" name=""/>
        <dsp:cNvSpPr/>
      </dsp:nvSpPr>
      <dsp:spPr>
        <a:xfrm>
          <a:off x="7366858" y="3352698"/>
          <a:ext cx="2231528" cy="72"/>
        </a:xfrm>
        <a:prstGeom prst="rect">
          <a:avLst/>
        </a:prstGeom>
        <a:solidFill>
          <a:schemeClr val="accent2">
            <a:hueOff val="-165654"/>
            <a:satOff val="-54335"/>
            <a:lumOff val="-19803"/>
            <a:alphaOff val="0"/>
          </a:schemeClr>
        </a:solidFill>
        <a:ln w="34925" cap="flat" cmpd="sng" algn="in">
          <a:solidFill>
            <a:schemeClr val="accent2">
              <a:hueOff val="-165654"/>
              <a:satOff val="-54335"/>
              <a:lumOff val="-198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2/22/22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2/22/22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2/22/22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2/22/22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2/22/22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2/22/22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domainpictures.net/view-image.php?image=58196&amp;picture=sziv-rate-ekg-ekg-a-szivveres&amp;large=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eripal.org/2017/03/code-blue.html" TargetMode="External"/><Relationship Id="rId3" Type="http://schemas.openxmlformats.org/officeDocument/2006/relationships/diagramLayout" Target="../diagrams/layout2.xml"/><Relationship Id="rId7" Type="http://schemas.openxmlformats.org/officeDocument/2006/relationships/image" Target="../media/image5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hyperlink" Target="https://creativecommons.org/licenses/by-sa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8">
            <a:extLst>
              <a:ext uri="{FF2B5EF4-FFF2-40B4-BE49-F238E27FC236}">
                <a16:creationId xmlns:a16="http://schemas.microsoft.com/office/drawing/2014/main" id="{B709ADC9-6EAF-4268-9415-1ED5ECFA2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A427949C-A373-3C4C-A6E4-9BD3E5C3E0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4104" b="2508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AED226-5DAF-8349-A1AC-E39D6225E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>
            <a:normAutofit/>
          </a:bodyPr>
          <a:lstStyle/>
          <a:p>
            <a:r>
              <a:rPr lang="en-US"/>
              <a:t>Nursing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D972F1-8B36-CE48-8965-2E48972B05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So many options…</a:t>
            </a:r>
          </a:p>
        </p:txBody>
      </p:sp>
    </p:spTree>
    <p:extLst>
      <p:ext uri="{BB962C8B-B14F-4D97-AF65-F5344CB8AC3E}">
        <p14:creationId xmlns:p14="http://schemas.microsoft.com/office/powerpoint/2010/main" val="37658981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E26A1-A8C3-4542-95D8-FE4401E6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>
            <a:normAutofit/>
          </a:bodyPr>
          <a:lstStyle/>
          <a:p>
            <a:r>
              <a:rPr lang="en-US"/>
              <a:t>CONTINUING EDUCATION </a:t>
            </a:r>
          </a:p>
        </p:txBody>
      </p:sp>
      <p:graphicFrame>
        <p:nvGraphicFramePr>
          <p:cNvPr id="30" name="Content Placeholder 2">
            <a:extLst>
              <a:ext uri="{FF2B5EF4-FFF2-40B4-BE49-F238E27FC236}">
                <a16:creationId xmlns:a16="http://schemas.microsoft.com/office/drawing/2014/main" id="{9C4404A3-E76C-4B9B-80A0-990BD72650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4034040"/>
              </p:ext>
            </p:extLst>
          </p:nvPr>
        </p:nvGraphicFramePr>
        <p:xfrm>
          <a:off x="1371600" y="2286000"/>
          <a:ext cx="9601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769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6BC47-F356-8C4D-BBBF-79B8CD5FC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>
            <a:normAutofit/>
          </a:bodyPr>
          <a:lstStyle/>
          <a:p>
            <a:r>
              <a:rPr lang="en-US" dirty="0"/>
              <a:t>WHY I LOVE BEING A NURSE 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B9D4909-2746-48DA-BB8F-61A3E356FA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8669091"/>
              </p:ext>
            </p:extLst>
          </p:nvPr>
        </p:nvGraphicFramePr>
        <p:xfrm>
          <a:off x="1371600" y="2026920"/>
          <a:ext cx="9601200" cy="4145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7096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5CABC-CF50-1D4C-BB8A-0834FBE36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>
            <a:normAutofit/>
          </a:bodyPr>
          <a:lstStyle/>
          <a:p>
            <a:r>
              <a:rPr lang="en-US" dirty="0"/>
              <a:t>INTERESTED IN NURSING?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B80087D-DB95-4606-B49E-DE96BA6B00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6885458"/>
              </p:ext>
            </p:extLst>
          </p:nvPr>
        </p:nvGraphicFramePr>
        <p:xfrm>
          <a:off x="1371600" y="2286000"/>
          <a:ext cx="9601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8953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B0986-BEC3-7E4D-A667-447402E6F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3154680"/>
            <a:ext cx="9601200" cy="1485900"/>
          </a:xfrm>
        </p:spPr>
        <p:txBody>
          <a:bodyPr/>
          <a:lstStyle/>
          <a:p>
            <a:r>
              <a:rPr lang="en-US" dirty="0"/>
              <a:t>ANY QUESTIONS??</a:t>
            </a:r>
          </a:p>
        </p:txBody>
      </p:sp>
    </p:spTree>
    <p:extLst>
      <p:ext uri="{BB962C8B-B14F-4D97-AF65-F5344CB8AC3E}">
        <p14:creationId xmlns:p14="http://schemas.microsoft.com/office/powerpoint/2010/main" val="1606710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CE819-53A4-A842-A6F9-2761436AB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DB995-10A1-5349-BA75-57362ACE5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87843"/>
            <a:ext cx="9601200" cy="515778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I took a longer route to nursing…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EDUCATION </a:t>
            </a:r>
          </a:p>
          <a:p>
            <a:r>
              <a:rPr lang="en-US" dirty="0"/>
              <a:t>Cal Poly Pomona- Bachelor’s degree in Apparel Merchandising and Management </a:t>
            </a:r>
          </a:p>
          <a:p>
            <a:r>
              <a:rPr lang="en-US" dirty="0"/>
              <a:t>Austin Community College- Completed required courses to apply for nursing school </a:t>
            </a:r>
          </a:p>
          <a:p>
            <a:r>
              <a:rPr lang="en-US" dirty="0"/>
              <a:t>Azusa Pacific University- Bachelor’s degree in Nursing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WORK EXPERIENCE </a:t>
            </a:r>
          </a:p>
          <a:p>
            <a:r>
              <a:rPr lang="en-US" dirty="0"/>
              <a:t>Nurse for 6 years- 3 years as a staff nurse + 3 years as a travel nurse </a:t>
            </a:r>
          </a:p>
          <a:p>
            <a:r>
              <a:rPr lang="en-US" dirty="0"/>
              <a:t>ICU Nursing- Medical ICU, Surgical ICU, Neuro ICU, Neurosurgery ICU, Trauma, Burn ICU, Cardiac ICU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ACD87D-2F54-4C4F-9576-50E041784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6340" y="325825"/>
            <a:ext cx="2481580" cy="252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579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DFDEE-AD91-2149-930C-FE1E7AEF9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1AB0D-1211-AC4F-AE9E-7ED338021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67251"/>
            <a:ext cx="9601200" cy="45482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Required To Become a Nurse: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i="1" dirty="0"/>
              <a:t>Option 1:  Associates Degree- </a:t>
            </a:r>
            <a:r>
              <a:rPr lang="en-US" dirty="0"/>
              <a:t>about 2 year, minimum requirement to be a nurse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Option 2:  Bachelors </a:t>
            </a:r>
            <a:r>
              <a:rPr lang="en-US" dirty="0"/>
              <a:t>Degree- about 4 years, required by most Magnet Hospitals and preferred </a:t>
            </a:r>
          </a:p>
          <a:p>
            <a:pPr lvl="1"/>
            <a:r>
              <a:rPr lang="en-US" i="0" dirty="0"/>
              <a:t>Accelerated programs offered </a:t>
            </a:r>
          </a:p>
          <a:p>
            <a:pPr lvl="1"/>
            <a:endParaRPr lang="en-US" i="0" dirty="0"/>
          </a:p>
          <a:p>
            <a:r>
              <a:rPr lang="en-US" dirty="0"/>
              <a:t>Pass the NLCEX test after nursing school </a:t>
            </a:r>
          </a:p>
        </p:txBody>
      </p:sp>
    </p:spTree>
    <p:extLst>
      <p:ext uri="{BB962C8B-B14F-4D97-AF65-F5344CB8AC3E}">
        <p14:creationId xmlns:p14="http://schemas.microsoft.com/office/powerpoint/2010/main" val="3367995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D14C1-7D2B-7F47-9ECC-0405E5F32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650" y="685800"/>
            <a:ext cx="4705346" cy="1485900"/>
          </a:xfrm>
        </p:spPr>
        <p:txBody>
          <a:bodyPr>
            <a:normAutofit/>
          </a:bodyPr>
          <a:lstStyle/>
          <a:p>
            <a:r>
              <a:rPr lang="en-US" dirty="0"/>
              <a:t>TYPES OF NURSES</a:t>
            </a:r>
            <a:endParaRPr lang="en-US"/>
          </a:p>
        </p:txBody>
      </p:sp>
      <p:pic>
        <p:nvPicPr>
          <p:cNvPr id="3076" name="Picture 4" descr="How to Become a Neonatal Nurse (NICU)">
            <a:extLst>
              <a:ext uri="{FF2B5EF4-FFF2-40B4-BE49-F238E27FC236}">
                <a16:creationId xmlns:a16="http://schemas.microsoft.com/office/drawing/2014/main" id="{E1852738-5DAB-AC4E-AC28-067CE482D5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4" r="2" b="2"/>
          <a:stretch/>
        </p:blipFill>
        <p:spPr bwMode="auto">
          <a:xfrm>
            <a:off x="6742277" y="685800"/>
            <a:ext cx="4806252" cy="336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ay In The Life: Flight Nurses - YouTube">
            <a:extLst>
              <a:ext uri="{FF2B5EF4-FFF2-40B4-BE49-F238E27FC236}">
                <a16:creationId xmlns:a16="http://schemas.microsoft.com/office/drawing/2014/main" id="{0F2A0CEA-8069-FF4C-B8DD-26EAD0B21D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9" r="-2" b="17824"/>
          <a:stretch/>
        </p:blipFill>
        <p:spPr bwMode="auto">
          <a:xfrm>
            <a:off x="6729220" y="4145903"/>
            <a:ext cx="4819307" cy="204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2CE40D1-1C9E-46A2-81EF-16BEB589D7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880110"/>
              </p:ext>
            </p:extLst>
          </p:nvPr>
        </p:nvGraphicFramePr>
        <p:xfrm>
          <a:off x="929640" y="1645920"/>
          <a:ext cx="5593079" cy="4547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77138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DF570-F9F4-7D44-AF77-9D23CAAD7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810" y="365166"/>
            <a:ext cx="9601200" cy="1485900"/>
          </a:xfrm>
        </p:spPr>
        <p:txBody>
          <a:bodyPr/>
          <a:lstStyle/>
          <a:p>
            <a:r>
              <a:rPr lang="en-US" dirty="0"/>
              <a:t>STAFF RN vs TRAVEL RN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43E56-332A-0E46-9F7A-366A0A5DD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15044"/>
            <a:ext cx="4494810" cy="42523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/>
              <a:t>Staff</a:t>
            </a:r>
          </a:p>
          <a:p>
            <a:endParaRPr lang="en-US" dirty="0"/>
          </a:p>
          <a:p>
            <a:r>
              <a:rPr lang="en-US" dirty="0"/>
              <a:t>Feel apart of the unit/team</a:t>
            </a:r>
          </a:p>
          <a:p>
            <a:r>
              <a:rPr lang="en-US" dirty="0"/>
              <a:t>Staff trust + know your nursing skills and knowledge </a:t>
            </a:r>
          </a:p>
          <a:p>
            <a:r>
              <a:rPr lang="en-US" dirty="0"/>
              <a:t>Make your own schedule </a:t>
            </a:r>
          </a:p>
          <a:p>
            <a:r>
              <a:rPr lang="en-US" dirty="0"/>
              <a:t>Familiar with procedures, protocols</a:t>
            </a:r>
          </a:p>
          <a:p>
            <a:r>
              <a:rPr lang="en-US" dirty="0"/>
              <a:t>Know your way around the hospital </a:t>
            </a:r>
          </a:p>
          <a:p>
            <a:r>
              <a:rPr lang="en-US" dirty="0"/>
              <a:t>Less pay  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549A25D-B6B6-5E46-9AD0-DB599C6DE815}"/>
              </a:ext>
            </a:extLst>
          </p:cNvPr>
          <p:cNvSpPr txBox="1">
            <a:spLocks/>
          </p:cNvSpPr>
          <p:nvPr/>
        </p:nvSpPr>
        <p:spPr>
          <a:xfrm>
            <a:off x="6325592" y="1719200"/>
            <a:ext cx="4494810" cy="42523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Franklin Gothic Book" panose="020B0503020102020204" pitchFamily="34" charset="0"/>
              <a:buNone/>
            </a:pPr>
            <a:r>
              <a:rPr lang="en-US" sz="2800" b="1" dirty="0"/>
              <a:t>Travel</a:t>
            </a:r>
          </a:p>
          <a:p>
            <a:endParaRPr lang="en-US" dirty="0"/>
          </a:p>
          <a:p>
            <a:r>
              <a:rPr lang="en-US" dirty="0"/>
              <a:t>Must be flexible to float to other units</a:t>
            </a:r>
          </a:p>
          <a:p>
            <a:r>
              <a:rPr lang="en-US" dirty="0"/>
              <a:t>Staff do not know your nursing skills and judgement yet</a:t>
            </a:r>
          </a:p>
          <a:p>
            <a:r>
              <a:rPr lang="en-US" dirty="0"/>
              <a:t>Fill the scheduling needs</a:t>
            </a:r>
          </a:p>
          <a:p>
            <a:r>
              <a:rPr lang="en-US" dirty="0"/>
              <a:t>Must learn specific hospital procedures, protocols</a:t>
            </a:r>
          </a:p>
          <a:p>
            <a:r>
              <a:rPr lang="en-US" dirty="0"/>
              <a:t>Not familiar with hospital- CT, MRI, stock + medication rooms</a:t>
            </a:r>
          </a:p>
          <a:p>
            <a:r>
              <a:rPr lang="en-US" dirty="0"/>
              <a:t>Pays more </a:t>
            </a:r>
          </a:p>
        </p:txBody>
      </p:sp>
    </p:spTree>
    <p:extLst>
      <p:ext uri="{BB962C8B-B14F-4D97-AF65-F5344CB8AC3E}">
        <p14:creationId xmlns:p14="http://schemas.microsoft.com/office/powerpoint/2010/main" val="3817072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7CFB-B5FE-5B41-9630-EBC604B8C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CERTIFICATIONS 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4366B8EA-D6BA-43D1-A89E-0D4B33B0C1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7591943"/>
              </p:ext>
            </p:extLst>
          </p:nvPr>
        </p:nvGraphicFramePr>
        <p:xfrm>
          <a:off x="1295400" y="1926771"/>
          <a:ext cx="9601200" cy="4245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C3A8C29-1660-C44D-88B6-36365D188F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777287" y="339760"/>
            <a:ext cx="2743199" cy="15870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A21C05-C69D-9046-914F-5005A9E0ED95}"/>
              </a:ext>
            </a:extLst>
          </p:cNvPr>
          <p:cNvSpPr txBox="1"/>
          <p:nvPr/>
        </p:nvSpPr>
        <p:spPr>
          <a:xfrm flipV="1">
            <a:off x="9310083" y="4343502"/>
            <a:ext cx="2210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2"/>
                </a:solidFill>
                <a:hlinkClick r:id="rId8" tooltip="https://www.geripal.org/2017/03/code-blue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900" dirty="0">
                <a:solidFill>
                  <a:schemeClr val="bg2"/>
                </a:solidFill>
              </a:rPr>
              <a:t> by </a:t>
            </a:r>
            <a:r>
              <a:rPr lang="en-US" sz="900" dirty="0" err="1">
                <a:solidFill>
                  <a:schemeClr val="bg2"/>
                </a:solidFill>
              </a:rPr>
              <a:t>Unkown</a:t>
            </a:r>
            <a:r>
              <a:rPr lang="en-US" sz="900" dirty="0">
                <a:solidFill>
                  <a:schemeClr val="bg2"/>
                </a:solidFill>
              </a:rPr>
              <a:t> Author is licensed under </a:t>
            </a:r>
            <a:r>
              <a:rPr lang="en-US" sz="900" dirty="0">
                <a:solidFill>
                  <a:schemeClr val="bg2"/>
                </a:solidFill>
                <a:hlinkClick r:id="rId9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9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241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0BC9609-A8AF-411F-A9E0-C3B93C894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C09F6D-4EFF-4144-99C8-2C4C8A8F1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39704"/>
            <a:ext cx="3299579" cy="557784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WHAT MY DAY LOOKS LIKE 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C1E77DC-F10E-4306-B06F-0DB471EDD0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3621234"/>
              </p:ext>
            </p:extLst>
          </p:nvPr>
        </p:nvGraphicFramePr>
        <p:xfrm>
          <a:off x="4901472" y="639705"/>
          <a:ext cx="6506304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9398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roup 136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38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39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41" name="Rectangle 140">
            <a:extLst>
              <a:ext uri="{FF2B5EF4-FFF2-40B4-BE49-F238E27FC236}">
                <a16:creationId xmlns:a16="http://schemas.microsoft.com/office/drawing/2014/main" id="{1F9A0C1C-8ABC-401B-8FE9-AC9327C4C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2F1743-C001-A646-B634-BF489AD18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4186" y="634028"/>
            <a:ext cx="3355942" cy="37328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cap="all"/>
              <a:t>NURSING BRAIN </a:t>
            </a:r>
          </a:p>
        </p:txBody>
      </p:sp>
      <p:sp>
        <p:nvSpPr>
          <p:cNvPr id="143" name="Freeform 6">
            <a:extLst>
              <a:ext uri="{FF2B5EF4-FFF2-40B4-BE49-F238E27FC236}">
                <a16:creationId xmlns:a16="http://schemas.microsoft.com/office/drawing/2014/main" id="{BA5783C3-2F96-40A7-A24F-30CB07AA3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45" name="Freeform 6">
            <a:extLst>
              <a:ext uri="{FF2B5EF4-FFF2-40B4-BE49-F238E27FC236}">
                <a16:creationId xmlns:a16="http://schemas.microsoft.com/office/drawing/2014/main" id="{A9D08DBA-0326-4C4E-ACFB-576F3ABDD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94670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2052" name="Picture 4" descr="Ultimate Nursing Report Sheet Database &amp;amp; Free Downloads">
            <a:extLst>
              <a:ext uri="{FF2B5EF4-FFF2-40B4-BE49-F238E27FC236}">
                <a16:creationId xmlns:a16="http://schemas.microsoft.com/office/drawing/2014/main" id="{47706721-FF99-FA43-B8B4-58B0597C0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776" y="296883"/>
            <a:ext cx="5927735" cy="549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600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vid Hospital Deaths at Highest Level Since February in U.S. - Bloomberg">
            <a:extLst>
              <a:ext uri="{FF2B5EF4-FFF2-40B4-BE49-F238E27FC236}">
                <a16:creationId xmlns:a16="http://schemas.microsoft.com/office/drawing/2014/main" id="{F7FFB6C4-B8ED-5942-92CC-1576B9178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" y="350520"/>
            <a:ext cx="5966460" cy="397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linical Guidelines (Nursing) : Nursing Documentation Principles">
            <a:extLst>
              <a:ext uri="{FF2B5EF4-FFF2-40B4-BE49-F238E27FC236}">
                <a16:creationId xmlns:a16="http://schemas.microsoft.com/office/drawing/2014/main" id="{A0EB5F6A-2FCD-DD4B-AD36-46A08078C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817" y="2472048"/>
            <a:ext cx="4930091" cy="423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902696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1499</TotalTime>
  <Words>526</Words>
  <Application>Microsoft Macintosh PowerPoint</Application>
  <PresentationFormat>Widescreen</PresentationFormat>
  <Paragraphs>88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Franklin Gothic Book</vt:lpstr>
      <vt:lpstr>Crop</vt:lpstr>
      <vt:lpstr>Nursing </vt:lpstr>
      <vt:lpstr>ABOUT ME </vt:lpstr>
      <vt:lpstr>EDUCATION </vt:lpstr>
      <vt:lpstr>TYPES OF NURSES</vt:lpstr>
      <vt:lpstr>STAFF RN vs TRAVEL RN </vt:lpstr>
      <vt:lpstr>ADDITIONAL CERTIFICATIONS  </vt:lpstr>
      <vt:lpstr>WHAT MY DAY LOOKS LIKE </vt:lpstr>
      <vt:lpstr>NURSING BRAIN </vt:lpstr>
      <vt:lpstr>PowerPoint Presentation</vt:lpstr>
      <vt:lpstr>CONTINUING EDUCATION </vt:lpstr>
      <vt:lpstr>WHY I LOVE BEING A NURSE </vt:lpstr>
      <vt:lpstr>INTERESTED IN NURSING?</vt:lpstr>
      <vt:lpstr>ANY QUESTIONS??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Nursing </dc:title>
  <dc:creator>Morgan Bishop</dc:creator>
  <cp:lastModifiedBy>Morgan Bishop</cp:lastModifiedBy>
  <cp:revision>2</cp:revision>
  <dcterms:created xsi:type="dcterms:W3CDTF">2022-02-21T16:23:44Z</dcterms:created>
  <dcterms:modified xsi:type="dcterms:W3CDTF">2022-02-22T17:30:32Z</dcterms:modified>
</cp:coreProperties>
</file>